
<file path=[Content_Types].xml><?xml version="1.0" encoding="utf-8"?>
<Types xmlns="http://schemas.openxmlformats.org/package/2006/content-types">
  <Default Extension="bmp" ContentType="image/bmp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73" r:id="rId6"/>
    <p:sldId id="257" r:id="rId7"/>
    <p:sldId id="269" r:id="rId8"/>
    <p:sldId id="268" r:id="rId9"/>
    <p:sldId id="270" r:id="rId10"/>
    <p:sldId id="262" r:id="rId11"/>
    <p:sldId id="272" r:id="rId12"/>
    <p:sldId id="267" r:id="rId13"/>
    <p:sldId id="274" r:id="rId14"/>
    <p:sldId id="266" r:id="rId15"/>
    <p:sldId id="275" r:id="rId16"/>
    <p:sldId id="264" r:id="rId17"/>
    <p:sldId id="276" r:id="rId18"/>
    <p:sldId id="265" r:id="rId19"/>
    <p:sldId id="277" r:id="rId20"/>
    <p:sldId id="263" r:id="rId21"/>
    <p:sldId id="278" r:id="rId22"/>
    <p:sldId id="280" r:id="rId23"/>
    <p:sldId id="279" r:id="rId24"/>
  </p:sldIdLst>
  <p:sldSz cx="9601200" cy="12801600" type="A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elton Leandro Barbosa" initials="RLB" lastIdx="3" clrIdx="0">
    <p:extLst>
      <p:ext uri="{19B8F6BF-5375-455C-9EA6-DF929625EA0E}">
        <p15:presenceInfo xmlns:p15="http://schemas.microsoft.com/office/powerpoint/2012/main" userId="e57aaeb40eff369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14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46" autoAdjust="0"/>
    <p:restoredTop sz="94635" autoAdjust="0"/>
  </p:normalViewPr>
  <p:slideViewPr>
    <p:cSldViewPr>
      <p:cViewPr varScale="1">
        <p:scale>
          <a:sx n="46" d="100"/>
          <a:sy n="46" d="100"/>
        </p:scale>
        <p:origin x="1650" y="60"/>
      </p:cViewPr>
      <p:guideLst>
        <p:guide orient="horz" pos="4032"/>
        <p:guide pos="30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lton Leandro Barbosa" userId="e57aaeb40eff3698" providerId="LiveId" clId="{B320BE2C-8C8B-4B75-A8EC-7118AEBB5E6F}"/>
    <pc:docChg chg="undo redo custSel addSld delSld modSld sldOrd">
      <pc:chgData name="Relton Leandro Barbosa" userId="e57aaeb40eff3698" providerId="LiveId" clId="{B320BE2C-8C8B-4B75-A8EC-7118AEBB5E6F}" dt="2025-01-12T15:29:10.016" v="1930"/>
      <pc:docMkLst>
        <pc:docMk/>
      </pc:docMkLst>
      <pc:sldChg chg="addSp delSp modSp mod">
        <pc:chgData name="Relton Leandro Barbosa" userId="e57aaeb40eff3698" providerId="LiveId" clId="{B320BE2C-8C8B-4B75-A8EC-7118AEBB5E6F}" dt="2025-01-12T07:01:50.765" v="2"/>
        <pc:sldMkLst>
          <pc:docMk/>
          <pc:sldMk cId="2210866551" sldId="256"/>
        </pc:sldMkLst>
        <pc:spChg chg="del mod">
          <ac:chgData name="Relton Leandro Barbosa" userId="e57aaeb40eff3698" providerId="LiveId" clId="{B320BE2C-8C8B-4B75-A8EC-7118AEBB5E6F}" dt="2025-01-12T07:01:00.116" v="1" actId="478"/>
          <ac:spMkLst>
            <pc:docMk/>
            <pc:sldMk cId="2210866551" sldId="256"/>
            <ac:spMk id="2" creationId="{00000000-0000-0000-0000-000000000000}"/>
          </ac:spMkLst>
        </pc:spChg>
        <pc:spChg chg="del">
          <ac:chgData name="Relton Leandro Barbosa" userId="e57aaeb40eff3698" providerId="LiveId" clId="{B320BE2C-8C8B-4B75-A8EC-7118AEBB5E6F}" dt="2025-01-12T07:01:00.116" v="1" actId="478"/>
          <ac:spMkLst>
            <pc:docMk/>
            <pc:sldMk cId="2210866551" sldId="256"/>
            <ac:spMk id="3" creationId="{00000000-0000-0000-0000-000000000000}"/>
          </ac:spMkLst>
        </pc:spChg>
        <pc:picChg chg="add mod">
          <ac:chgData name="Relton Leandro Barbosa" userId="e57aaeb40eff3698" providerId="LiveId" clId="{B320BE2C-8C8B-4B75-A8EC-7118AEBB5E6F}" dt="2025-01-12T07:01:50.765" v="2"/>
          <ac:picMkLst>
            <pc:docMk/>
            <pc:sldMk cId="2210866551" sldId="256"/>
            <ac:picMk id="5" creationId="{BEC458B2-8A14-4002-939E-993E0AA05FB1}"/>
          </ac:picMkLst>
        </pc:picChg>
      </pc:sldChg>
      <pc:sldChg chg="addSp delSp modSp add mod">
        <pc:chgData name="Relton Leandro Barbosa" userId="e57aaeb40eff3698" providerId="LiveId" clId="{B320BE2C-8C8B-4B75-A8EC-7118AEBB5E6F}" dt="2025-01-12T15:20:34.431" v="1693" actId="122"/>
        <pc:sldMkLst>
          <pc:docMk/>
          <pc:sldMk cId="2190854829" sldId="257"/>
        </pc:sldMkLst>
        <pc:spChg chg="add mod ord">
          <ac:chgData name="Relton Leandro Barbosa" userId="e57aaeb40eff3698" providerId="LiveId" clId="{B320BE2C-8C8B-4B75-A8EC-7118AEBB5E6F}" dt="2025-01-12T15:16:32.868" v="1604" actId="1076"/>
          <ac:spMkLst>
            <pc:docMk/>
            <pc:sldMk cId="2190854829" sldId="257"/>
            <ac:spMk id="2" creationId="{5530757E-BBEE-40B6-8285-9AD2FD0A5898}"/>
          </ac:spMkLst>
        </pc:spChg>
        <pc:spChg chg="add mod">
          <ac:chgData name="Relton Leandro Barbosa" userId="e57aaeb40eff3698" providerId="LiveId" clId="{B320BE2C-8C8B-4B75-A8EC-7118AEBB5E6F}" dt="2025-01-12T07:20:15.389" v="95" actId="13926"/>
          <ac:spMkLst>
            <pc:docMk/>
            <pc:sldMk cId="2190854829" sldId="257"/>
            <ac:spMk id="6" creationId="{8FB950E3-F506-4BDD-88F5-99872E6165AE}"/>
          </ac:spMkLst>
        </pc:spChg>
        <pc:spChg chg="add del mod">
          <ac:chgData name="Relton Leandro Barbosa" userId="e57aaeb40eff3698" providerId="LiveId" clId="{B320BE2C-8C8B-4B75-A8EC-7118AEBB5E6F}" dt="2025-01-12T07:16:42.834" v="77" actId="767"/>
          <ac:spMkLst>
            <pc:docMk/>
            <pc:sldMk cId="2190854829" sldId="257"/>
            <ac:spMk id="7" creationId="{1BA3566A-C710-4E9C-B9F0-0820D39D505A}"/>
          </ac:spMkLst>
        </pc:spChg>
        <pc:spChg chg="add del mod">
          <ac:chgData name="Relton Leandro Barbosa" userId="e57aaeb40eff3698" providerId="LiveId" clId="{B320BE2C-8C8B-4B75-A8EC-7118AEBB5E6F}" dt="2025-01-12T07:32:58.940" v="216" actId="14100"/>
          <ac:spMkLst>
            <pc:docMk/>
            <pc:sldMk cId="2190854829" sldId="257"/>
            <ac:spMk id="8" creationId="{C3DDAE42-029E-4B35-BE00-D0F1B91EB2EE}"/>
          </ac:spMkLst>
        </pc:spChg>
        <pc:spChg chg="add mod">
          <ac:chgData name="Relton Leandro Barbosa" userId="e57aaeb40eff3698" providerId="LiveId" clId="{B320BE2C-8C8B-4B75-A8EC-7118AEBB5E6F}" dt="2025-01-12T15:20:34.431" v="1693" actId="122"/>
          <ac:spMkLst>
            <pc:docMk/>
            <pc:sldMk cId="2190854829" sldId="257"/>
            <ac:spMk id="9" creationId="{75156C95-2313-451C-AC8E-BA7D84D5B891}"/>
          </ac:spMkLst>
        </pc:spChg>
        <pc:spChg chg="add mod">
          <ac:chgData name="Relton Leandro Barbosa" userId="e57aaeb40eff3698" providerId="LiveId" clId="{B320BE2C-8C8B-4B75-A8EC-7118AEBB5E6F}" dt="2025-01-12T15:20:10.909" v="1689" actId="2711"/>
          <ac:spMkLst>
            <pc:docMk/>
            <pc:sldMk cId="2190854829" sldId="257"/>
            <ac:spMk id="10" creationId="{38FB2804-C532-43DA-8301-F6F7535542B7}"/>
          </ac:spMkLst>
        </pc:spChg>
        <pc:picChg chg="add mod">
          <ac:chgData name="Relton Leandro Barbosa" userId="e57aaeb40eff3698" providerId="LiveId" clId="{B320BE2C-8C8B-4B75-A8EC-7118AEBB5E6F}" dt="2025-01-12T09:17:10.816" v="671" actId="1076"/>
          <ac:picMkLst>
            <pc:docMk/>
            <pc:sldMk cId="2190854829" sldId="257"/>
            <ac:picMk id="4" creationId="{EB31608C-1C66-478C-BD9E-0308DA58105D}"/>
          </ac:picMkLst>
        </pc:picChg>
        <pc:picChg chg="mod">
          <ac:chgData name="Relton Leandro Barbosa" userId="e57aaeb40eff3698" providerId="LiveId" clId="{B320BE2C-8C8B-4B75-A8EC-7118AEBB5E6F}" dt="2025-01-12T07:06:43.164" v="13" actId="1076"/>
          <ac:picMkLst>
            <pc:docMk/>
            <pc:sldMk cId="2190854829" sldId="257"/>
            <ac:picMk id="5" creationId="{BEC458B2-8A14-4002-939E-993E0AA05FB1}"/>
          </ac:picMkLst>
        </pc:picChg>
      </pc:sldChg>
      <pc:sldChg chg="addSp delSp modSp new mod ord addCm delCm">
        <pc:chgData name="Relton Leandro Barbosa" userId="e57aaeb40eff3698" providerId="LiveId" clId="{B320BE2C-8C8B-4B75-A8EC-7118AEBB5E6F}" dt="2025-01-12T08:55:52.172" v="569"/>
        <pc:sldMkLst>
          <pc:docMk/>
          <pc:sldMk cId="2297667604" sldId="258"/>
        </pc:sldMkLst>
        <pc:spChg chg="add del mod">
          <ac:chgData name="Relton Leandro Barbosa" userId="e57aaeb40eff3698" providerId="LiveId" clId="{B320BE2C-8C8B-4B75-A8EC-7118AEBB5E6F}" dt="2025-01-12T07:35:24.248" v="218" actId="767"/>
          <ac:spMkLst>
            <pc:docMk/>
            <pc:sldMk cId="2297667604" sldId="258"/>
            <ac:spMk id="2" creationId="{4A872BAB-0BC5-49F2-A96F-AD251F8A25A3}"/>
          </ac:spMkLst>
        </pc:spChg>
        <pc:spChg chg="add del mod">
          <ac:chgData name="Relton Leandro Barbosa" userId="e57aaeb40eff3698" providerId="LiveId" clId="{B320BE2C-8C8B-4B75-A8EC-7118AEBB5E6F}" dt="2025-01-12T07:46:08.648" v="312" actId="478"/>
          <ac:spMkLst>
            <pc:docMk/>
            <pc:sldMk cId="2297667604" sldId="258"/>
            <ac:spMk id="3" creationId="{EC314607-9567-4770-A370-CCA15349D804}"/>
          </ac:spMkLst>
        </pc:spChg>
        <pc:spChg chg="add del mod">
          <ac:chgData name="Relton Leandro Barbosa" userId="e57aaeb40eff3698" providerId="LiveId" clId="{B320BE2C-8C8B-4B75-A8EC-7118AEBB5E6F}" dt="2025-01-12T07:45:44.508" v="292" actId="11529"/>
          <ac:spMkLst>
            <pc:docMk/>
            <pc:sldMk cId="2297667604" sldId="258"/>
            <ac:spMk id="4" creationId="{9F99D715-6C2E-4F24-8130-5603ABEE0A56}"/>
          </ac:spMkLst>
        </pc:spChg>
        <pc:spChg chg="add del mod modVis">
          <ac:chgData name="Relton Leandro Barbosa" userId="e57aaeb40eff3698" providerId="LiveId" clId="{B320BE2C-8C8B-4B75-A8EC-7118AEBB5E6F}" dt="2025-01-12T08:03:02.860" v="436" actId="14429"/>
          <ac:spMkLst>
            <pc:docMk/>
            <pc:sldMk cId="2297667604" sldId="258"/>
            <ac:spMk id="5" creationId="{E55BDA38-698D-4A3A-9560-E22491616BFC}"/>
          </ac:spMkLst>
        </pc:spChg>
        <pc:spChg chg="add del mod">
          <ac:chgData name="Relton Leandro Barbosa" userId="e57aaeb40eff3698" providerId="LiveId" clId="{B320BE2C-8C8B-4B75-A8EC-7118AEBB5E6F}" dt="2025-01-12T07:55:21.202" v="397"/>
          <ac:spMkLst>
            <pc:docMk/>
            <pc:sldMk cId="2297667604" sldId="258"/>
            <ac:spMk id="6" creationId="{849BD430-4235-41AA-ACBD-420F2D36C344}"/>
          </ac:spMkLst>
        </pc:spChg>
        <pc:spChg chg="add del mod">
          <ac:chgData name="Relton Leandro Barbosa" userId="e57aaeb40eff3698" providerId="LiveId" clId="{B320BE2C-8C8B-4B75-A8EC-7118AEBB5E6F}" dt="2025-01-12T07:55:19.945" v="391"/>
          <ac:spMkLst>
            <pc:docMk/>
            <pc:sldMk cId="2297667604" sldId="258"/>
            <ac:spMk id="7" creationId="{FA71EA80-833F-46DE-A2FE-1E8685189CB7}"/>
          </ac:spMkLst>
        </pc:spChg>
        <pc:spChg chg="add del">
          <ac:chgData name="Relton Leandro Barbosa" userId="e57aaeb40eff3698" providerId="LiveId" clId="{B320BE2C-8C8B-4B75-A8EC-7118AEBB5E6F}" dt="2025-01-12T07:55:17.618" v="380" actId="11529"/>
          <ac:spMkLst>
            <pc:docMk/>
            <pc:sldMk cId="2297667604" sldId="258"/>
            <ac:spMk id="8" creationId="{82C7C429-77C7-4B8E-AF99-703B238C7F67}"/>
          </ac:spMkLst>
        </pc:spChg>
        <pc:spChg chg="add mod modVis">
          <ac:chgData name="Relton Leandro Barbosa" userId="e57aaeb40eff3698" providerId="LiveId" clId="{B320BE2C-8C8B-4B75-A8EC-7118AEBB5E6F}" dt="2025-01-12T08:03:04.084" v="438" actId="14429"/>
          <ac:spMkLst>
            <pc:docMk/>
            <pc:sldMk cId="2297667604" sldId="258"/>
            <ac:spMk id="9" creationId="{691C9061-D813-4180-A3F2-2D57A42EE41C}"/>
          </ac:spMkLst>
        </pc:spChg>
        <pc:spChg chg="add mod modVis">
          <ac:chgData name="Relton Leandro Barbosa" userId="e57aaeb40eff3698" providerId="LiveId" clId="{B320BE2C-8C8B-4B75-A8EC-7118AEBB5E6F}" dt="2025-01-12T08:55:52.172" v="569"/>
          <ac:spMkLst>
            <pc:docMk/>
            <pc:sldMk cId="2297667604" sldId="258"/>
            <ac:spMk id="10" creationId="{58602596-86DF-4FF8-8624-EE347B369BB5}"/>
          </ac:spMkLst>
        </pc:spChg>
      </pc:sldChg>
      <pc:sldChg chg="new del">
        <pc:chgData name="Relton Leandro Barbosa" userId="e57aaeb40eff3698" providerId="LiveId" clId="{B320BE2C-8C8B-4B75-A8EC-7118AEBB5E6F}" dt="2025-01-12T07:30:27.143" v="209" actId="47"/>
        <pc:sldMkLst>
          <pc:docMk/>
          <pc:sldMk cId="2757239435" sldId="258"/>
        </pc:sldMkLst>
      </pc:sldChg>
      <pc:sldChg chg="delSp new del mod">
        <pc:chgData name="Relton Leandro Barbosa" userId="e57aaeb40eff3698" providerId="LiveId" clId="{B320BE2C-8C8B-4B75-A8EC-7118AEBB5E6F}" dt="2025-01-12T07:30:08.450" v="207" actId="2696"/>
        <pc:sldMkLst>
          <pc:docMk/>
          <pc:sldMk cId="3428079239" sldId="258"/>
        </pc:sldMkLst>
        <pc:spChg chg="del">
          <ac:chgData name="Relton Leandro Barbosa" userId="e57aaeb40eff3698" providerId="LiveId" clId="{B320BE2C-8C8B-4B75-A8EC-7118AEBB5E6F}" dt="2025-01-12T07:29:35.284" v="206" actId="478"/>
          <ac:spMkLst>
            <pc:docMk/>
            <pc:sldMk cId="3428079239" sldId="258"/>
            <ac:spMk id="2" creationId="{12D8462A-3811-4B0A-A523-4F51E4ED593A}"/>
          </ac:spMkLst>
        </pc:spChg>
        <pc:spChg chg="del">
          <ac:chgData name="Relton Leandro Barbosa" userId="e57aaeb40eff3698" providerId="LiveId" clId="{B320BE2C-8C8B-4B75-A8EC-7118AEBB5E6F}" dt="2025-01-12T07:29:35.284" v="206" actId="478"/>
          <ac:spMkLst>
            <pc:docMk/>
            <pc:sldMk cId="3428079239" sldId="258"/>
            <ac:spMk id="3" creationId="{622839E3-C8B0-466F-A828-F40BD88A3A88}"/>
          </ac:spMkLst>
        </pc:spChg>
      </pc:sldChg>
      <pc:sldChg chg="add del">
        <pc:chgData name="Relton Leandro Barbosa" userId="e57aaeb40eff3698" providerId="LiveId" clId="{B320BE2C-8C8B-4B75-A8EC-7118AEBB5E6F}" dt="2025-01-12T08:04:15.235" v="441" actId="47"/>
        <pc:sldMkLst>
          <pc:docMk/>
          <pc:sldMk cId="3622720755" sldId="259"/>
        </pc:sldMkLst>
      </pc:sldChg>
      <pc:sldChg chg="addSp modSp add mod ord">
        <pc:chgData name="Relton Leandro Barbosa" userId="e57aaeb40eff3698" providerId="LiveId" clId="{B320BE2C-8C8B-4B75-A8EC-7118AEBB5E6F}" dt="2025-01-12T08:54:56.058" v="566"/>
        <pc:sldMkLst>
          <pc:docMk/>
          <pc:sldMk cId="3352950030" sldId="260"/>
        </pc:sldMkLst>
        <pc:spChg chg="add mod">
          <ac:chgData name="Relton Leandro Barbosa" userId="e57aaeb40eff3698" providerId="LiveId" clId="{B320BE2C-8C8B-4B75-A8EC-7118AEBB5E6F}" dt="2025-01-12T08:27:44.165" v="498"/>
          <ac:spMkLst>
            <pc:docMk/>
            <pc:sldMk cId="3352950030" sldId="260"/>
            <ac:spMk id="2" creationId="{DD8038F5-BCD9-48D4-821C-8273850AC48C}"/>
          </ac:spMkLst>
        </pc:spChg>
        <pc:spChg chg="add mod">
          <ac:chgData name="Relton Leandro Barbosa" userId="e57aaeb40eff3698" providerId="LiveId" clId="{B320BE2C-8C8B-4B75-A8EC-7118AEBB5E6F}" dt="2025-01-12T08:54:12.357" v="562"/>
          <ac:spMkLst>
            <pc:docMk/>
            <pc:sldMk cId="3352950030" sldId="260"/>
            <ac:spMk id="3" creationId="{870AD782-30F8-4A4B-B556-4D9B1EF442D9}"/>
          </ac:spMkLst>
        </pc:spChg>
        <pc:spChg chg="add mod">
          <ac:chgData name="Relton Leandro Barbosa" userId="e57aaeb40eff3698" providerId="LiveId" clId="{B320BE2C-8C8B-4B75-A8EC-7118AEBB5E6F}" dt="2025-01-12T08:31:11.459" v="505" actId="207"/>
          <ac:spMkLst>
            <pc:docMk/>
            <pc:sldMk cId="3352950030" sldId="260"/>
            <ac:spMk id="4" creationId="{DE276387-FA1E-4E72-9BE6-D3EE7A1C6A22}"/>
          </ac:spMkLst>
        </pc:spChg>
        <pc:spChg chg="add mod">
          <ac:chgData name="Relton Leandro Barbosa" userId="e57aaeb40eff3698" providerId="LiveId" clId="{B320BE2C-8C8B-4B75-A8EC-7118AEBB5E6F}" dt="2025-01-12T08:35:13.405" v="537" actId="14100"/>
          <ac:spMkLst>
            <pc:docMk/>
            <pc:sldMk cId="3352950030" sldId="260"/>
            <ac:spMk id="5" creationId="{E297872F-7649-42D3-B19B-EE512AC39C44}"/>
          </ac:spMkLst>
        </pc:spChg>
      </pc:sldChg>
      <pc:sldChg chg="addSp modSp new mod ord">
        <pc:chgData name="Relton Leandro Barbosa" userId="e57aaeb40eff3698" providerId="LiveId" clId="{B320BE2C-8C8B-4B75-A8EC-7118AEBB5E6F}" dt="2025-01-12T09:03:24.567" v="623"/>
        <pc:sldMkLst>
          <pc:docMk/>
          <pc:sldMk cId="2867635070" sldId="261"/>
        </pc:sldMkLst>
        <pc:spChg chg="add mod">
          <ac:chgData name="Relton Leandro Barbosa" userId="e57aaeb40eff3698" providerId="LiveId" clId="{B320BE2C-8C8B-4B75-A8EC-7118AEBB5E6F}" dt="2025-01-12T08:37:39.003" v="539"/>
          <ac:spMkLst>
            <pc:docMk/>
            <pc:sldMk cId="2867635070" sldId="261"/>
            <ac:spMk id="2" creationId="{4B2D8A07-E4F2-4E0E-8887-B0CD323CE130}"/>
          </ac:spMkLst>
        </pc:spChg>
        <pc:spChg chg="add mod">
          <ac:chgData name="Relton Leandro Barbosa" userId="e57aaeb40eff3698" providerId="LiveId" clId="{B320BE2C-8C8B-4B75-A8EC-7118AEBB5E6F}" dt="2025-01-12T08:39:47.261" v="551" actId="1076"/>
          <ac:spMkLst>
            <pc:docMk/>
            <pc:sldMk cId="2867635070" sldId="261"/>
            <ac:spMk id="3" creationId="{C626E264-7D41-4367-A3AB-D198F29E72DE}"/>
          </ac:spMkLst>
        </pc:spChg>
        <pc:spChg chg="add mod">
          <ac:chgData name="Relton Leandro Barbosa" userId="e57aaeb40eff3698" providerId="LiveId" clId="{B320BE2C-8C8B-4B75-A8EC-7118AEBB5E6F}" dt="2025-01-12T09:03:24.567" v="623"/>
          <ac:spMkLst>
            <pc:docMk/>
            <pc:sldMk cId="2867635070" sldId="261"/>
            <ac:spMk id="4" creationId="{D41DE36A-46C2-4B9E-A4CA-E208E4B85E34}"/>
          </ac:spMkLst>
        </pc:spChg>
        <pc:spChg chg="add mod">
          <ac:chgData name="Relton Leandro Barbosa" userId="e57aaeb40eff3698" providerId="LiveId" clId="{B320BE2C-8C8B-4B75-A8EC-7118AEBB5E6F}" dt="2025-01-12T08:40:39.541" v="557" actId="1076"/>
          <ac:spMkLst>
            <pc:docMk/>
            <pc:sldMk cId="2867635070" sldId="261"/>
            <ac:spMk id="5" creationId="{6902D1DB-4E6E-46E6-BAF0-EE2DE90596AD}"/>
          </ac:spMkLst>
        </pc:spChg>
      </pc:sldChg>
      <pc:sldChg chg="add del">
        <pc:chgData name="Relton Leandro Barbosa" userId="e57aaeb40eff3698" providerId="LiveId" clId="{B320BE2C-8C8B-4B75-A8EC-7118AEBB5E6F}" dt="2025-01-12T08:53:34.594" v="560" actId="47"/>
        <pc:sldMkLst>
          <pc:docMk/>
          <pc:sldMk cId="356427906" sldId="262"/>
        </pc:sldMkLst>
      </pc:sldChg>
      <pc:sldChg chg="addSp delSp modSp add mod ord">
        <pc:chgData name="Relton Leandro Barbosa" userId="e57aaeb40eff3698" providerId="LiveId" clId="{B320BE2C-8C8B-4B75-A8EC-7118AEBB5E6F}" dt="2025-01-12T14:52:46.064" v="1531" actId="122"/>
        <pc:sldMkLst>
          <pc:docMk/>
          <pc:sldMk cId="483039308" sldId="262"/>
        </pc:sldMkLst>
        <pc:spChg chg="mod">
          <ac:chgData name="Relton Leandro Barbosa" userId="e57aaeb40eff3698" providerId="LiveId" clId="{B320BE2C-8C8B-4B75-A8EC-7118AEBB5E6F}" dt="2025-01-12T09:37:18.648" v="1463" actId="1076"/>
          <ac:spMkLst>
            <pc:docMk/>
            <pc:sldMk cId="483039308" sldId="262"/>
            <ac:spMk id="2" creationId="{DD8038F5-BCD9-48D4-821C-8273850AC48C}"/>
          </ac:spMkLst>
        </pc:spChg>
        <pc:spChg chg="mod">
          <ac:chgData name="Relton Leandro Barbosa" userId="e57aaeb40eff3698" providerId="LiveId" clId="{B320BE2C-8C8B-4B75-A8EC-7118AEBB5E6F}" dt="2025-01-12T09:42:33.034" v="1492" actId="207"/>
          <ac:spMkLst>
            <pc:docMk/>
            <pc:sldMk cId="483039308" sldId="262"/>
            <ac:spMk id="3" creationId="{870AD782-30F8-4A4B-B556-4D9B1EF442D9}"/>
          </ac:spMkLst>
        </pc:spChg>
        <pc:spChg chg="mod">
          <ac:chgData name="Relton Leandro Barbosa" userId="e57aaeb40eff3698" providerId="LiveId" clId="{B320BE2C-8C8B-4B75-A8EC-7118AEBB5E6F}" dt="2025-01-12T08:59:21.818" v="595" actId="404"/>
          <ac:spMkLst>
            <pc:docMk/>
            <pc:sldMk cId="483039308" sldId="262"/>
            <ac:spMk id="5" creationId="{E297872F-7649-42D3-B19B-EE512AC39C44}"/>
          </ac:spMkLst>
        </pc:spChg>
        <pc:spChg chg="add del mod">
          <ac:chgData name="Relton Leandro Barbosa" userId="e57aaeb40eff3698" providerId="LiveId" clId="{B320BE2C-8C8B-4B75-A8EC-7118AEBB5E6F}" dt="2025-01-12T14:52:46.064" v="1531" actId="122"/>
          <ac:spMkLst>
            <pc:docMk/>
            <pc:sldMk cId="483039308" sldId="262"/>
            <ac:spMk id="6" creationId="{B5BF220B-17DC-4805-8F84-DA0F04559BE1}"/>
          </ac:spMkLst>
        </pc:spChg>
        <pc:spChg chg="add del mod">
          <ac:chgData name="Relton Leandro Barbosa" userId="e57aaeb40eff3698" providerId="LiveId" clId="{B320BE2C-8C8B-4B75-A8EC-7118AEBB5E6F}" dt="2025-01-12T09:38:27.964" v="1468"/>
          <ac:spMkLst>
            <pc:docMk/>
            <pc:sldMk cId="483039308" sldId="262"/>
            <ac:spMk id="7" creationId="{25121D4E-F35C-4A77-BD1A-D0E810CB10B7}"/>
          </ac:spMkLst>
        </pc:spChg>
      </pc:sldChg>
      <pc:sldChg chg="add del">
        <pc:chgData name="Relton Leandro Barbosa" userId="e57aaeb40eff3698" providerId="LiveId" clId="{B320BE2C-8C8B-4B75-A8EC-7118AEBB5E6F}" dt="2025-01-12T08:53:35.393" v="561" actId="47"/>
        <pc:sldMkLst>
          <pc:docMk/>
          <pc:sldMk cId="2329196532" sldId="263"/>
        </pc:sldMkLst>
      </pc:sldChg>
      <pc:sldChg chg="addSp modSp add mod">
        <pc:chgData name="Relton Leandro Barbosa" userId="e57aaeb40eff3698" providerId="LiveId" clId="{B320BE2C-8C8B-4B75-A8EC-7118AEBB5E6F}" dt="2025-01-12T15:14:37.769" v="1603" actId="2711"/>
        <pc:sldMkLst>
          <pc:docMk/>
          <pc:sldMk cId="4151514297" sldId="263"/>
        </pc:sldMkLst>
        <pc:spChg chg="mod">
          <ac:chgData name="Relton Leandro Barbosa" userId="e57aaeb40eff3698" providerId="LiveId" clId="{B320BE2C-8C8B-4B75-A8EC-7118AEBB5E6F}" dt="2025-01-12T15:11:58.561" v="1599" actId="113"/>
          <ac:spMkLst>
            <pc:docMk/>
            <pc:sldMk cId="4151514297" sldId="263"/>
            <ac:spMk id="3" creationId="{870AD782-30F8-4A4B-B556-4D9B1EF442D9}"/>
          </ac:spMkLst>
        </pc:spChg>
        <pc:spChg chg="mod">
          <ac:chgData name="Relton Leandro Barbosa" userId="e57aaeb40eff3698" providerId="LiveId" clId="{B320BE2C-8C8B-4B75-A8EC-7118AEBB5E6F}" dt="2025-01-12T09:00:58.088" v="619" actId="20577"/>
          <ac:spMkLst>
            <pc:docMk/>
            <pc:sldMk cId="4151514297" sldId="263"/>
            <ac:spMk id="5" creationId="{E297872F-7649-42D3-B19B-EE512AC39C44}"/>
          </ac:spMkLst>
        </pc:spChg>
        <pc:spChg chg="add mod">
          <ac:chgData name="Relton Leandro Barbosa" userId="e57aaeb40eff3698" providerId="LiveId" clId="{B320BE2C-8C8B-4B75-A8EC-7118AEBB5E6F}" dt="2025-01-12T15:14:37.769" v="1603" actId="2711"/>
          <ac:spMkLst>
            <pc:docMk/>
            <pc:sldMk cId="4151514297" sldId="263"/>
            <ac:spMk id="6" creationId="{AF0CB964-39F1-4004-83EE-810D4B4FA8FD}"/>
          </ac:spMkLst>
        </pc:spChg>
      </pc:sldChg>
      <pc:sldChg chg="addSp modSp add mod">
        <pc:chgData name="Relton Leandro Barbosa" userId="e57aaeb40eff3698" providerId="LiveId" clId="{B320BE2C-8C8B-4B75-A8EC-7118AEBB5E6F}" dt="2025-01-12T15:03:09.209" v="1551" actId="2711"/>
        <pc:sldMkLst>
          <pc:docMk/>
          <pc:sldMk cId="478220564" sldId="264"/>
        </pc:sldMkLst>
        <pc:spChg chg="mod">
          <ac:chgData name="Relton Leandro Barbosa" userId="e57aaeb40eff3698" providerId="LiveId" clId="{B320BE2C-8C8B-4B75-A8EC-7118AEBB5E6F}" dt="2025-01-12T15:02:03.337" v="1543" actId="1076"/>
          <ac:spMkLst>
            <pc:docMk/>
            <pc:sldMk cId="478220564" sldId="264"/>
            <ac:spMk id="2" creationId="{DD8038F5-BCD9-48D4-821C-8273850AC48C}"/>
          </ac:spMkLst>
        </pc:spChg>
        <pc:spChg chg="mod">
          <ac:chgData name="Relton Leandro Barbosa" userId="e57aaeb40eff3698" providerId="LiveId" clId="{B320BE2C-8C8B-4B75-A8EC-7118AEBB5E6F}" dt="2025-01-12T15:03:09.209" v="1551" actId="2711"/>
          <ac:spMkLst>
            <pc:docMk/>
            <pc:sldMk cId="478220564" sldId="264"/>
            <ac:spMk id="3" creationId="{870AD782-30F8-4A4B-B556-4D9B1EF442D9}"/>
          </ac:spMkLst>
        </pc:spChg>
        <pc:spChg chg="mod">
          <ac:chgData name="Relton Leandro Barbosa" userId="e57aaeb40eff3698" providerId="LiveId" clId="{B320BE2C-8C8B-4B75-A8EC-7118AEBB5E6F}" dt="2025-01-12T09:00:48.712" v="617" actId="14100"/>
          <ac:spMkLst>
            <pc:docMk/>
            <pc:sldMk cId="478220564" sldId="264"/>
            <ac:spMk id="5" creationId="{E297872F-7649-42D3-B19B-EE512AC39C44}"/>
          </ac:spMkLst>
        </pc:spChg>
        <pc:spChg chg="add mod">
          <ac:chgData name="Relton Leandro Barbosa" userId="e57aaeb40eff3698" providerId="LiveId" clId="{B320BE2C-8C8B-4B75-A8EC-7118AEBB5E6F}" dt="2025-01-12T15:02:46.953" v="1548" actId="2711"/>
          <ac:spMkLst>
            <pc:docMk/>
            <pc:sldMk cId="478220564" sldId="264"/>
            <ac:spMk id="6" creationId="{600B2F7F-02DC-4297-83F3-CACC77EFEBFA}"/>
          </ac:spMkLst>
        </pc:spChg>
      </pc:sldChg>
      <pc:sldChg chg="addSp modSp add mod ord">
        <pc:chgData name="Relton Leandro Barbosa" userId="e57aaeb40eff3698" providerId="LiveId" clId="{B320BE2C-8C8B-4B75-A8EC-7118AEBB5E6F}" dt="2025-01-12T15:06:20.241" v="1567" actId="2711"/>
        <pc:sldMkLst>
          <pc:docMk/>
          <pc:sldMk cId="2129511523" sldId="265"/>
        </pc:sldMkLst>
        <pc:spChg chg="mod">
          <ac:chgData name="Relton Leandro Barbosa" userId="e57aaeb40eff3698" providerId="LiveId" clId="{B320BE2C-8C8B-4B75-A8EC-7118AEBB5E6F}" dt="2025-01-12T15:06:20.241" v="1567" actId="2711"/>
          <ac:spMkLst>
            <pc:docMk/>
            <pc:sldMk cId="2129511523" sldId="265"/>
            <ac:spMk id="3" creationId="{870AD782-30F8-4A4B-B556-4D9B1EF442D9}"/>
          </ac:spMkLst>
        </pc:spChg>
        <pc:spChg chg="mod">
          <ac:chgData name="Relton Leandro Barbosa" userId="e57aaeb40eff3698" providerId="LiveId" clId="{B320BE2C-8C8B-4B75-A8EC-7118AEBB5E6F}" dt="2025-01-12T09:00:30.064" v="610" actId="14100"/>
          <ac:spMkLst>
            <pc:docMk/>
            <pc:sldMk cId="2129511523" sldId="265"/>
            <ac:spMk id="5" creationId="{E297872F-7649-42D3-B19B-EE512AC39C44}"/>
          </ac:spMkLst>
        </pc:spChg>
        <pc:spChg chg="add mod">
          <ac:chgData name="Relton Leandro Barbosa" userId="e57aaeb40eff3698" providerId="LiveId" clId="{B320BE2C-8C8B-4B75-A8EC-7118AEBB5E6F}" dt="2025-01-12T15:06:01.506" v="1564" actId="2711"/>
          <ac:spMkLst>
            <pc:docMk/>
            <pc:sldMk cId="2129511523" sldId="265"/>
            <ac:spMk id="6" creationId="{72ABE304-B619-4047-93F8-E8CEAA0976DF}"/>
          </ac:spMkLst>
        </pc:spChg>
      </pc:sldChg>
      <pc:sldChg chg="addSp modSp add mod">
        <pc:chgData name="Relton Leandro Barbosa" userId="e57aaeb40eff3698" providerId="LiveId" clId="{B320BE2C-8C8B-4B75-A8EC-7118AEBB5E6F}" dt="2025-01-12T14:54:18.029" v="1535" actId="2711"/>
        <pc:sldMkLst>
          <pc:docMk/>
          <pc:sldMk cId="4126836089" sldId="266"/>
        </pc:sldMkLst>
        <pc:spChg chg="mod">
          <ac:chgData name="Relton Leandro Barbosa" userId="e57aaeb40eff3698" providerId="LiveId" clId="{B320BE2C-8C8B-4B75-A8EC-7118AEBB5E6F}" dt="2025-01-12T14:51:38.071" v="1529" actId="122"/>
          <ac:spMkLst>
            <pc:docMk/>
            <pc:sldMk cId="4126836089" sldId="266"/>
            <ac:spMk id="3" creationId="{870AD782-30F8-4A4B-B556-4D9B1EF442D9}"/>
          </ac:spMkLst>
        </pc:spChg>
        <pc:spChg chg="mod">
          <ac:chgData name="Relton Leandro Barbosa" userId="e57aaeb40eff3698" providerId="LiveId" clId="{B320BE2C-8C8B-4B75-A8EC-7118AEBB5E6F}" dt="2025-01-12T09:00:06.135" v="605" actId="14100"/>
          <ac:spMkLst>
            <pc:docMk/>
            <pc:sldMk cId="4126836089" sldId="266"/>
            <ac:spMk id="5" creationId="{E297872F-7649-42D3-B19B-EE512AC39C44}"/>
          </ac:spMkLst>
        </pc:spChg>
        <pc:spChg chg="add mod">
          <ac:chgData name="Relton Leandro Barbosa" userId="e57aaeb40eff3698" providerId="LiveId" clId="{B320BE2C-8C8B-4B75-A8EC-7118AEBB5E6F}" dt="2025-01-12T14:54:18.029" v="1535" actId="2711"/>
          <ac:spMkLst>
            <pc:docMk/>
            <pc:sldMk cId="4126836089" sldId="266"/>
            <ac:spMk id="6" creationId="{5629D3AB-586D-4317-A8C7-8F08EE99C637}"/>
          </ac:spMkLst>
        </pc:spChg>
      </pc:sldChg>
      <pc:sldChg chg="addSp modSp add mod">
        <pc:chgData name="Relton Leandro Barbosa" userId="e57aaeb40eff3698" providerId="LiveId" clId="{B320BE2C-8C8B-4B75-A8EC-7118AEBB5E6F}" dt="2025-01-12T14:52:14.583" v="1530" actId="2711"/>
        <pc:sldMkLst>
          <pc:docMk/>
          <pc:sldMk cId="3570531831" sldId="267"/>
        </pc:sldMkLst>
        <pc:spChg chg="mod">
          <ac:chgData name="Relton Leandro Barbosa" userId="e57aaeb40eff3698" providerId="LiveId" clId="{B320BE2C-8C8B-4B75-A8EC-7118AEBB5E6F}" dt="2025-01-12T09:45:32.354" v="1506" actId="1076"/>
          <ac:spMkLst>
            <pc:docMk/>
            <pc:sldMk cId="3570531831" sldId="267"/>
            <ac:spMk id="2" creationId="{DD8038F5-BCD9-48D4-821C-8273850AC48C}"/>
          </ac:spMkLst>
        </pc:spChg>
        <pc:spChg chg="mod">
          <ac:chgData name="Relton Leandro Barbosa" userId="e57aaeb40eff3698" providerId="LiveId" clId="{B320BE2C-8C8B-4B75-A8EC-7118AEBB5E6F}" dt="2025-01-12T14:52:14.583" v="1530" actId="2711"/>
          <ac:spMkLst>
            <pc:docMk/>
            <pc:sldMk cId="3570531831" sldId="267"/>
            <ac:spMk id="3" creationId="{870AD782-30F8-4A4B-B556-4D9B1EF442D9}"/>
          </ac:spMkLst>
        </pc:spChg>
        <pc:spChg chg="mod">
          <ac:chgData name="Relton Leandro Barbosa" userId="e57aaeb40eff3698" providerId="LiveId" clId="{B320BE2C-8C8B-4B75-A8EC-7118AEBB5E6F}" dt="2025-01-12T08:59:36.107" v="599" actId="403"/>
          <ac:spMkLst>
            <pc:docMk/>
            <pc:sldMk cId="3570531831" sldId="267"/>
            <ac:spMk id="5" creationId="{E297872F-7649-42D3-B19B-EE512AC39C44}"/>
          </ac:spMkLst>
        </pc:spChg>
        <pc:spChg chg="add mod">
          <ac:chgData name="Relton Leandro Barbosa" userId="e57aaeb40eff3698" providerId="LiveId" clId="{B320BE2C-8C8B-4B75-A8EC-7118AEBB5E6F}" dt="2025-01-12T09:45:44.432" v="1508" actId="255"/>
          <ac:spMkLst>
            <pc:docMk/>
            <pc:sldMk cId="3570531831" sldId="267"/>
            <ac:spMk id="6" creationId="{D6922A6F-F3BE-4EF5-B15D-A252F7282085}"/>
          </ac:spMkLst>
        </pc:spChg>
      </pc:sldChg>
      <pc:sldChg chg="addSp delSp modSp add mod">
        <pc:chgData name="Relton Leandro Barbosa" userId="e57aaeb40eff3698" providerId="LiveId" clId="{B320BE2C-8C8B-4B75-A8EC-7118AEBB5E6F}" dt="2025-01-12T09:46:07.562" v="1511" actId="122"/>
        <pc:sldMkLst>
          <pc:docMk/>
          <pc:sldMk cId="2094406839" sldId="268"/>
        </pc:sldMkLst>
        <pc:spChg chg="mod">
          <ac:chgData name="Relton Leandro Barbosa" userId="e57aaeb40eff3698" providerId="LiveId" clId="{B320BE2C-8C8B-4B75-A8EC-7118AEBB5E6F}" dt="2025-01-12T09:18:57.179" v="679" actId="1076"/>
          <ac:spMkLst>
            <pc:docMk/>
            <pc:sldMk cId="2094406839" sldId="268"/>
            <ac:spMk id="2" creationId="{DD8038F5-BCD9-48D4-821C-8273850AC48C}"/>
          </ac:spMkLst>
        </pc:spChg>
        <pc:spChg chg="mod">
          <ac:chgData name="Relton Leandro Barbosa" userId="e57aaeb40eff3698" providerId="LiveId" clId="{B320BE2C-8C8B-4B75-A8EC-7118AEBB5E6F}" dt="2025-01-12T09:22:44.286" v="687"/>
          <ac:spMkLst>
            <pc:docMk/>
            <pc:sldMk cId="2094406839" sldId="268"/>
            <ac:spMk id="3" creationId="{870AD782-30F8-4A4B-B556-4D9B1EF442D9}"/>
          </ac:spMkLst>
        </pc:spChg>
        <pc:spChg chg="add del">
          <ac:chgData name="Relton Leandro Barbosa" userId="e57aaeb40eff3698" providerId="LiveId" clId="{B320BE2C-8C8B-4B75-A8EC-7118AEBB5E6F}" dt="2025-01-12T09:16:20.232" v="666" actId="11529"/>
          <ac:spMkLst>
            <pc:docMk/>
            <pc:sldMk cId="2094406839" sldId="268"/>
            <ac:spMk id="6" creationId="{1AA3B868-7D58-43C5-B7EA-D0DDE66EE95C}"/>
          </ac:spMkLst>
        </pc:spChg>
        <pc:spChg chg="add mod">
          <ac:chgData name="Relton Leandro Barbosa" userId="e57aaeb40eff3698" providerId="LiveId" clId="{B320BE2C-8C8B-4B75-A8EC-7118AEBB5E6F}" dt="2025-01-12T09:46:07.562" v="1511" actId="122"/>
          <ac:spMkLst>
            <pc:docMk/>
            <pc:sldMk cId="2094406839" sldId="268"/>
            <ac:spMk id="7" creationId="{BCB3E6ED-5E3A-4570-BC12-1F30CB33C535}"/>
          </ac:spMkLst>
        </pc:spChg>
      </pc:sldChg>
      <pc:sldChg chg="addSp delSp modSp add mod">
        <pc:chgData name="Relton Leandro Barbosa" userId="e57aaeb40eff3698" providerId="LiveId" clId="{B320BE2C-8C8B-4B75-A8EC-7118AEBB5E6F}" dt="2025-01-12T15:09:01.562" v="1582" actId="113"/>
        <pc:sldMkLst>
          <pc:docMk/>
          <pc:sldMk cId="2843190779" sldId="269"/>
        </pc:sldMkLst>
        <pc:spChg chg="mod">
          <ac:chgData name="Relton Leandro Barbosa" userId="e57aaeb40eff3698" providerId="LiveId" clId="{B320BE2C-8C8B-4B75-A8EC-7118AEBB5E6F}" dt="2025-01-12T09:46:11.738" v="1512" actId="122"/>
          <ac:spMkLst>
            <pc:docMk/>
            <pc:sldMk cId="2843190779" sldId="269"/>
            <ac:spMk id="2" creationId="{4B2D8A07-E4F2-4E0E-8887-B0CD323CE130}"/>
          </ac:spMkLst>
        </pc:spChg>
        <pc:spChg chg="mod">
          <ac:chgData name="Relton Leandro Barbosa" userId="e57aaeb40eff3698" providerId="LiveId" clId="{B320BE2C-8C8B-4B75-A8EC-7118AEBB5E6F}" dt="2025-01-12T09:14:11.797" v="659" actId="14100"/>
          <ac:spMkLst>
            <pc:docMk/>
            <pc:sldMk cId="2843190779" sldId="269"/>
            <ac:spMk id="3" creationId="{C626E264-7D41-4367-A3AB-D198F29E72DE}"/>
          </ac:spMkLst>
        </pc:spChg>
        <pc:spChg chg="add del mod">
          <ac:chgData name="Relton Leandro Barbosa" userId="e57aaeb40eff3698" providerId="LiveId" clId="{B320BE2C-8C8B-4B75-A8EC-7118AEBB5E6F}" dt="2025-01-12T15:09:01.562" v="1582" actId="113"/>
          <ac:spMkLst>
            <pc:docMk/>
            <pc:sldMk cId="2843190779" sldId="269"/>
            <ac:spMk id="4" creationId="{D41DE36A-46C2-4B9E-A4CA-E208E4B85E34}"/>
          </ac:spMkLst>
        </pc:spChg>
        <pc:picChg chg="add mod">
          <ac:chgData name="Relton Leandro Barbosa" userId="e57aaeb40eff3698" providerId="LiveId" clId="{B320BE2C-8C8B-4B75-A8EC-7118AEBB5E6F}" dt="2025-01-12T09:29:29.177" v="722" actId="1076"/>
          <ac:picMkLst>
            <pc:docMk/>
            <pc:sldMk cId="2843190779" sldId="269"/>
            <ac:picMk id="6" creationId="{E5A039D1-A8C3-4359-B3B5-FEBB4EC55CE5}"/>
          </ac:picMkLst>
        </pc:picChg>
      </pc:sldChg>
      <pc:sldChg chg="addSp delSp modSp add mod">
        <pc:chgData name="Relton Leandro Barbosa" userId="e57aaeb40eff3698" providerId="LiveId" clId="{B320BE2C-8C8B-4B75-A8EC-7118AEBB5E6F}" dt="2025-01-12T09:46:01.874" v="1510" actId="122"/>
        <pc:sldMkLst>
          <pc:docMk/>
          <pc:sldMk cId="3586158823" sldId="270"/>
        </pc:sldMkLst>
        <pc:spChg chg="mod">
          <ac:chgData name="Relton Leandro Barbosa" userId="e57aaeb40eff3698" providerId="LiveId" clId="{B320BE2C-8C8B-4B75-A8EC-7118AEBB5E6F}" dt="2025-01-12T09:46:01.874" v="1510" actId="122"/>
          <ac:spMkLst>
            <pc:docMk/>
            <pc:sldMk cId="3586158823" sldId="270"/>
            <ac:spMk id="2" creationId="{4B2D8A07-E4F2-4E0E-8887-B0CD323CE130}"/>
          </ac:spMkLst>
        </pc:spChg>
        <pc:spChg chg="del">
          <ac:chgData name="Relton Leandro Barbosa" userId="e57aaeb40eff3698" providerId="LiveId" clId="{B320BE2C-8C8B-4B75-A8EC-7118AEBB5E6F}" dt="2025-01-12T09:28:34.778" v="715" actId="478"/>
          <ac:spMkLst>
            <pc:docMk/>
            <pc:sldMk cId="3586158823" sldId="270"/>
            <ac:spMk id="3" creationId="{C626E264-7D41-4367-A3AB-D198F29E72DE}"/>
          </ac:spMkLst>
        </pc:spChg>
        <pc:spChg chg="mod">
          <ac:chgData name="Relton Leandro Barbosa" userId="e57aaeb40eff3698" providerId="LiveId" clId="{B320BE2C-8C8B-4B75-A8EC-7118AEBB5E6F}" dt="2025-01-12T09:40:02.456" v="1480" actId="14100"/>
          <ac:spMkLst>
            <pc:docMk/>
            <pc:sldMk cId="3586158823" sldId="270"/>
            <ac:spMk id="4" creationId="{D41DE36A-46C2-4B9E-A4CA-E208E4B85E34}"/>
          </ac:spMkLst>
        </pc:spChg>
        <pc:spChg chg="add del">
          <ac:chgData name="Relton Leandro Barbosa" userId="e57aaeb40eff3698" providerId="LiveId" clId="{B320BE2C-8C8B-4B75-A8EC-7118AEBB5E6F}" dt="2025-01-12T09:27:33.041" v="703"/>
          <ac:spMkLst>
            <pc:docMk/>
            <pc:sldMk cId="3586158823" sldId="270"/>
            <ac:spMk id="8" creationId="{4061D3D7-E710-474C-846D-F10C5F44CFF6}"/>
          </ac:spMkLst>
        </pc:spChg>
        <pc:spChg chg="add del">
          <ac:chgData name="Relton Leandro Barbosa" userId="e57aaeb40eff3698" providerId="LiveId" clId="{B320BE2C-8C8B-4B75-A8EC-7118AEBB5E6F}" dt="2025-01-12T09:27:47.087" v="707"/>
          <ac:spMkLst>
            <pc:docMk/>
            <pc:sldMk cId="3586158823" sldId="270"/>
            <ac:spMk id="9" creationId="{24355279-DECC-4A8B-B9EA-C8851E21504F}"/>
          </ac:spMkLst>
        </pc:spChg>
        <pc:spChg chg="add del mod">
          <ac:chgData name="Relton Leandro Barbosa" userId="e57aaeb40eff3698" providerId="LiveId" clId="{B320BE2C-8C8B-4B75-A8EC-7118AEBB5E6F}" dt="2025-01-12T09:27:46.870" v="706"/>
          <ac:spMkLst>
            <pc:docMk/>
            <pc:sldMk cId="3586158823" sldId="270"/>
            <ac:spMk id="10" creationId="{5FC50484-19DE-4F8D-8A45-498E8ABEF3AE}"/>
          </ac:spMkLst>
        </pc:spChg>
        <pc:spChg chg="add del mod">
          <ac:chgData name="Relton Leandro Barbosa" userId="e57aaeb40eff3698" providerId="LiveId" clId="{B320BE2C-8C8B-4B75-A8EC-7118AEBB5E6F}" dt="2025-01-12T09:28:22.950" v="714"/>
          <ac:spMkLst>
            <pc:docMk/>
            <pc:sldMk cId="3586158823" sldId="270"/>
            <ac:spMk id="11" creationId="{4DF49466-AC30-4126-9331-1382ED39CC05}"/>
          </ac:spMkLst>
        </pc:spChg>
        <pc:picChg chg="add del mod">
          <ac:chgData name="Relton Leandro Barbosa" userId="e57aaeb40eff3698" providerId="LiveId" clId="{B320BE2C-8C8B-4B75-A8EC-7118AEBB5E6F}" dt="2025-01-12T09:27:06.922" v="700" actId="478"/>
          <ac:picMkLst>
            <pc:docMk/>
            <pc:sldMk cId="3586158823" sldId="270"/>
            <ac:picMk id="7" creationId="{17E9A1C8-4017-41AE-AECB-6571C188246D}"/>
          </ac:picMkLst>
        </pc:picChg>
        <pc:picChg chg="add mod">
          <ac:chgData name="Relton Leandro Barbosa" userId="e57aaeb40eff3698" providerId="LiveId" clId="{B320BE2C-8C8B-4B75-A8EC-7118AEBB5E6F}" dt="2025-01-12T09:29:24.163" v="721" actId="1076"/>
          <ac:picMkLst>
            <pc:docMk/>
            <pc:sldMk cId="3586158823" sldId="270"/>
            <ac:picMk id="12" creationId="{DBA0B5F9-B563-4A9C-8D03-461F69D58352}"/>
          </ac:picMkLst>
        </pc:picChg>
      </pc:sldChg>
      <pc:sldChg chg="add del">
        <pc:chgData name="Relton Leandro Barbosa" userId="e57aaeb40eff3698" providerId="LiveId" clId="{B320BE2C-8C8B-4B75-A8EC-7118AEBB5E6F}" dt="2025-01-12T09:33:39.208" v="788" actId="47"/>
        <pc:sldMkLst>
          <pc:docMk/>
          <pc:sldMk cId="2237681223" sldId="271"/>
        </pc:sldMkLst>
      </pc:sldChg>
      <pc:sldChg chg="modSp add mod">
        <pc:chgData name="Relton Leandro Barbosa" userId="e57aaeb40eff3698" providerId="LiveId" clId="{B320BE2C-8C8B-4B75-A8EC-7118AEBB5E6F}" dt="2025-01-12T09:45:55.210" v="1509" actId="122"/>
        <pc:sldMkLst>
          <pc:docMk/>
          <pc:sldMk cId="3608963393" sldId="272"/>
        </pc:sldMkLst>
        <pc:spChg chg="mod">
          <ac:chgData name="Relton Leandro Barbosa" userId="e57aaeb40eff3698" providerId="LiveId" clId="{B320BE2C-8C8B-4B75-A8EC-7118AEBB5E6F}" dt="2025-01-12T09:45:55.210" v="1509" actId="122"/>
          <ac:spMkLst>
            <pc:docMk/>
            <pc:sldMk cId="3608963393" sldId="272"/>
            <ac:spMk id="2" creationId="{4B2D8A07-E4F2-4E0E-8887-B0CD323CE130}"/>
          </ac:spMkLst>
        </pc:spChg>
        <pc:spChg chg="mod">
          <ac:chgData name="Relton Leandro Barbosa" userId="e57aaeb40eff3698" providerId="LiveId" clId="{B320BE2C-8C8B-4B75-A8EC-7118AEBB5E6F}" dt="2025-01-12T09:39:53.296" v="1479" actId="14100"/>
          <ac:spMkLst>
            <pc:docMk/>
            <pc:sldMk cId="3608963393" sldId="272"/>
            <ac:spMk id="4" creationId="{D41DE36A-46C2-4B9E-A4CA-E208E4B85E34}"/>
          </ac:spMkLst>
        </pc:spChg>
      </pc:sldChg>
      <pc:sldChg chg="modSp add mod">
        <pc:chgData name="Relton Leandro Barbosa" userId="e57aaeb40eff3698" providerId="LiveId" clId="{B320BE2C-8C8B-4B75-A8EC-7118AEBB5E6F}" dt="2025-01-12T14:48:42.341" v="1519" actId="14100"/>
        <pc:sldMkLst>
          <pc:docMk/>
          <pc:sldMk cId="1309195034" sldId="273"/>
        </pc:sldMkLst>
        <pc:spChg chg="mod">
          <ac:chgData name="Relton Leandro Barbosa" userId="e57aaeb40eff3698" providerId="LiveId" clId="{B320BE2C-8C8B-4B75-A8EC-7118AEBB5E6F}" dt="2025-01-12T14:48:42.341" v="1519" actId="14100"/>
          <ac:spMkLst>
            <pc:docMk/>
            <pc:sldMk cId="1309195034" sldId="273"/>
            <ac:spMk id="4" creationId="{D41DE36A-46C2-4B9E-A4CA-E208E4B85E34}"/>
          </ac:spMkLst>
        </pc:spChg>
      </pc:sldChg>
      <pc:sldChg chg="add del">
        <pc:chgData name="Relton Leandro Barbosa" userId="e57aaeb40eff3698" providerId="LiveId" clId="{B320BE2C-8C8B-4B75-A8EC-7118AEBB5E6F}" dt="2025-01-12T09:37:24.942" v="1465"/>
        <pc:sldMkLst>
          <pc:docMk/>
          <pc:sldMk cId="791190612" sldId="274"/>
        </pc:sldMkLst>
      </pc:sldChg>
      <pc:sldChg chg="modSp add mod">
        <pc:chgData name="Relton Leandro Barbosa" userId="e57aaeb40eff3698" providerId="LiveId" clId="{B320BE2C-8C8B-4B75-A8EC-7118AEBB5E6F}" dt="2025-01-12T15:08:22.955" v="1579" actId="113"/>
        <pc:sldMkLst>
          <pc:docMk/>
          <pc:sldMk cId="4155078731" sldId="274"/>
        </pc:sldMkLst>
        <pc:spChg chg="mod">
          <ac:chgData name="Relton Leandro Barbosa" userId="e57aaeb40eff3698" providerId="LiveId" clId="{B320BE2C-8C8B-4B75-A8EC-7118AEBB5E6F}" dt="2025-01-12T09:47:22.919" v="1516" actId="122"/>
          <ac:spMkLst>
            <pc:docMk/>
            <pc:sldMk cId="4155078731" sldId="274"/>
            <ac:spMk id="2" creationId="{4B2D8A07-E4F2-4E0E-8887-B0CD323CE130}"/>
          </ac:spMkLst>
        </pc:spChg>
        <pc:spChg chg="mod">
          <ac:chgData name="Relton Leandro Barbosa" userId="e57aaeb40eff3698" providerId="LiveId" clId="{B320BE2C-8C8B-4B75-A8EC-7118AEBB5E6F}" dt="2025-01-12T15:08:22.955" v="1579" actId="113"/>
          <ac:spMkLst>
            <pc:docMk/>
            <pc:sldMk cId="4155078731" sldId="274"/>
            <ac:spMk id="4" creationId="{D41DE36A-46C2-4B9E-A4CA-E208E4B85E34}"/>
          </ac:spMkLst>
        </pc:spChg>
      </pc:sldChg>
      <pc:sldChg chg="modSp add mod">
        <pc:chgData name="Relton Leandro Barbosa" userId="e57aaeb40eff3698" providerId="LiveId" clId="{B320BE2C-8C8B-4B75-A8EC-7118AEBB5E6F}" dt="2025-01-12T14:55:27.702" v="1540" actId="122"/>
        <pc:sldMkLst>
          <pc:docMk/>
          <pc:sldMk cId="1976789858" sldId="275"/>
        </pc:sldMkLst>
        <pc:spChg chg="mod">
          <ac:chgData name="Relton Leandro Barbosa" userId="e57aaeb40eff3698" providerId="LiveId" clId="{B320BE2C-8C8B-4B75-A8EC-7118AEBB5E6F}" dt="2025-01-12T14:55:07.975" v="1539" actId="122"/>
          <ac:spMkLst>
            <pc:docMk/>
            <pc:sldMk cId="1976789858" sldId="275"/>
            <ac:spMk id="2" creationId="{4B2D8A07-E4F2-4E0E-8887-B0CD323CE130}"/>
          </ac:spMkLst>
        </pc:spChg>
        <pc:spChg chg="mod">
          <ac:chgData name="Relton Leandro Barbosa" userId="e57aaeb40eff3698" providerId="LiveId" clId="{B320BE2C-8C8B-4B75-A8EC-7118AEBB5E6F}" dt="2025-01-12T14:55:27.702" v="1540" actId="122"/>
          <ac:spMkLst>
            <pc:docMk/>
            <pc:sldMk cId="1976789858" sldId="275"/>
            <ac:spMk id="4" creationId="{D41DE36A-46C2-4B9E-A4CA-E208E4B85E34}"/>
          </ac:spMkLst>
        </pc:spChg>
      </pc:sldChg>
      <pc:sldChg chg="modSp add mod">
        <pc:chgData name="Relton Leandro Barbosa" userId="e57aaeb40eff3698" providerId="LiveId" clId="{B320BE2C-8C8B-4B75-A8EC-7118AEBB5E6F}" dt="2025-01-12T15:08:06.499" v="1578" actId="113"/>
        <pc:sldMkLst>
          <pc:docMk/>
          <pc:sldMk cId="3852589243" sldId="276"/>
        </pc:sldMkLst>
        <pc:spChg chg="mod">
          <ac:chgData name="Relton Leandro Barbosa" userId="e57aaeb40eff3698" providerId="LiveId" clId="{B320BE2C-8C8B-4B75-A8EC-7118AEBB5E6F}" dt="2025-01-12T15:04:09.555" v="1556" actId="2711"/>
          <ac:spMkLst>
            <pc:docMk/>
            <pc:sldMk cId="3852589243" sldId="276"/>
            <ac:spMk id="2" creationId="{4B2D8A07-E4F2-4E0E-8887-B0CD323CE130}"/>
          </ac:spMkLst>
        </pc:spChg>
        <pc:spChg chg="mod">
          <ac:chgData name="Relton Leandro Barbosa" userId="e57aaeb40eff3698" providerId="LiveId" clId="{B320BE2C-8C8B-4B75-A8EC-7118AEBB5E6F}" dt="2025-01-12T15:08:06.499" v="1578" actId="113"/>
          <ac:spMkLst>
            <pc:docMk/>
            <pc:sldMk cId="3852589243" sldId="276"/>
            <ac:spMk id="4" creationId="{D41DE36A-46C2-4B9E-A4CA-E208E4B85E34}"/>
          </ac:spMkLst>
        </pc:spChg>
      </pc:sldChg>
      <pc:sldChg chg="modSp add mod">
        <pc:chgData name="Relton Leandro Barbosa" userId="e57aaeb40eff3698" providerId="LiveId" clId="{B320BE2C-8C8B-4B75-A8EC-7118AEBB5E6F}" dt="2025-01-12T15:09:59.182" v="1584"/>
        <pc:sldMkLst>
          <pc:docMk/>
          <pc:sldMk cId="2847820859" sldId="277"/>
        </pc:sldMkLst>
        <pc:spChg chg="mod">
          <ac:chgData name="Relton Leandro Barbosa" userId="e57aaeb40eff3698" providerId="LiveId" clId="{B320BE2C-8C8B-4B75-A8EC-7118AEBB5E6F}" dt="2025-01-12T15:07:05.650" v="1571" actId="2711"/>
          <ac:spMkLst>
            <pc:docMk/>
            <pc:sldMk cId="2847820859" sldId="277"/>
            <ac:spMk id="2" creationId="{4B2D8A07-E4F2-4E0E-8887-B0CD323CE130}"/>
          </ac:spMkLst>
        </pc:spChg>
        <pc:spChg chg="mod">
          <ac:chgData name="Relton Leandro Barbosa" userId="e57aaeb40eff3698" providerId="LiveId" clId="{B320BE2C-8C8B-4B75-A8EC-7118AEBB5E6F}" dt="2025-01-12T15:09:59.182" v="1584"/>
          <ac:spMkLst>
            <pc:docMk/>
            <pc:sldMk cId="2847820859" sldId="277"/>
            <ac:spMk id="4" creationId="{D41DE36A-46C2-4B9E-A4CA-E208E4B85E34}"/>
          </ac:spMkLst>
        </pc:spChg>
      </pc:sldChg>
      <pc:sldChg chg="modSp add mod">
        <pc:chgData name="Relton Leandro Barbosa" userId="e57aaeb40eff3698" providerId="LiveId" clId="{B320BE2C-8C8B-4B75-A8EC-7118AEBB5E6F}" dt="2025-01-12T15:11:39.546" v="1595" actId="122"/>
        <pc:sldMkLst>
          <pc:docMk/>
          <pc:sldMk cId="1197360892" sldId="278"/>
        </pc:sldMkLst>
        <pc:spChg chg="mod">
          <ac:chgData name="Relton Leandro Barbosa" userId="e57aaeb40eff3698" providerId="LiveId" clId="{B320BE2C-8C8B-4B75-A8EC-7118AEBB5E6F}" dt="2025-01-12T15:11:39.546" v="1595" actId="122"/>
          <ac:spMkLst>
            <pc:docMk/>
            <pc:sldMk cId="1197360892" sldId="278"/>
            <ac:spMk id="2" creationId="{4B2D8A07-E4F2-4E0E-8887-B0CD323CE130}"/>
          </ac:spMkLst>
        </pc:spChg>
        <pc:spChg chg="mod">
          <ac:chgData name="Relton Leandro Barbosa" userId="e57aaeb40eff3698" providerId="LiveId" clId="{B320BE2C-8C8B-4B75-A8EC-7118AEBB5E6F}" dt="2025-01-12T15:11:08.005" v="1591" actId="14100"/>
          <ac:spMkLst>
            <pc:docMk/>
            <pc:sldMk cId="1197360892" sldId="278"/>
            <ac:spMk id="4" creationId="{D41DE36A-46C2-4B9E-A4CA-E208E4B85E34}"/>
          </ac:spMkLst>
        </pc:spChg>
      </pc:sldChg>
      <pc:sldChg chg="addSp delSp modSp add mod">
        <pc:chgData name="Relton Leandro Barbosa" userId="e57aaeb40eff3698" providerId="LiveId" clId="{B320BE2C-8C8B-4B75-A8EC-7118AEBB5E6F}" dt="2025-01-12T15:29:10.016" v="1930"/>
        <pc:sldMkLst>
          <pc:docMk/>
          <pc:sldMk cId="2399302001" sldId="279"/>
        </pc:sldMkLst>
        <pc:spChg chg="mod">
          <ac:chgData name="Relton Leandro Barbosa" userId="e57aaeb40eff3698" providerId="LiveId" clId="{B320BE2C-8C8B-4B75-A8EC-7118AEBB5E6F}" dt="2025-01-12T15:29:01.097" v="1929" actId="14100"/>
          <ac:spMkLst>
            <pc:docMk/>
            <pc:sldMk cId="2399302001" sldId="279"/>
            <ac:spMk id="2" creationId="{4B2D8A07-E4F2-4E0E-8887-B0CD323CE130}"/>
          </ac:spMkLst>
        </pc:spChg>
        <pc:spChg chg="del mod">
          <ac:chgData name="Relton Leandro Barbosa" userId="e57aaeb40eff3698" providerId="LiveId" clId="{B320BE2C-8C8B-4B75-A8EC-7118AEBB5E6F}" dt="2025-01-12T15:27:13.777" v="1915" actId="478"/>
          <ac:spMkLst>
            <pc:docMk/>
            <pc:sldMk cId="2399302001" sldId="279"/>
            <ac:spMk id="3" creationId="{C626E264-7D41-4367-A3AB-D198F29E72DE}"/>
          </ac:spMkLst>
        </pc:spChg>
        <pc:spChg chg="mod">
          <ac:chgData name="Relton Leandro Barbosa" userId="e57aaeb40eff3698" providerId="LiveId" clId="{B320BE2C-8C8B-4B75-A8EC-7118AEBB5E6F}" dt="2025-01-12T15:28:22.625" v="1925" actId="14100"/>
          <ac:spMkLst>
            <pc:docMk/>
            <pc:sldMk cId="2399302001" sldId="279"/>
            <ac:spMk id="4" creationId="{D41DE36A-46C2-4B9E-A4CA-E208E4B85E34}"/>
          </ac:spMkLst>
        </pc:spChg>
        <pc:picChg chg="add mod">
          <ac:chgData name="Relton Leandro Barbosa" userId="e57aaeb40eff3698" providerId="LiveId" clId="{B320BE2C-8C8B-4B75-A8EC-7118AEBB5E6F}" dt="2025-01-12T15:29:10.016" v="1930"/>
          <ac:picMkLst>
            <pc:docMk/>
            <pc:sldMk cId="2399302001" sldId="279"/>
            <ac:picMk id="6" creationId="{723D8481-7691-4112-9F5A-E4DBDA22B960}"/>
          </ac:picMkLst>
        </pc:picChg>
      </pc:sldChg>
      <pc:sldChg chg="delSp modSp add mod">
        <pc:chgData name="Relton Leandro Barbosa" userId="e57aaeb40eff3698" providerId="LiveId" clId="{B320BE2C-8C8B-4B75-A8EC-7118AEBB5E6F}" dt="2025-01-12T15:26:49.657" v="1914" actId="21"/>
        <pc:sldMkLst>
          <pc:docMk/>
          <pc:sldMk cId="2309211154" sldId="280"/>
        </pc:sldMkLst>
        <pc:spChg chg="mod">
          <ac:chgData name="Relton Leandro Barbosa" userId="e57aaeb40eff3698" providerId="LiveId" clId="{B320BE2C-8C8B-4B75-A8EC-7118AEBB5E6F}" dt="2025-01-12T15:26:26.493" v="1806" actId="20577"/>
          <ac:spMkLst>
            <pc:docMk/>
            <pc:sldMk cId="2309211154" sldId="280"/>
            <ac:spMk id="3" creationId="{870AD782-30F8-4A4B-B556-4D9B1EF442D9}"/>
          </ac:spMkLst>
        </pc:spChg>
        <pc:spChg chg="mod">
          <ac:chgData name="Relton Leandro Barbosa" userId="e57aaeb40eff3698" providerId="LiveId" clId="{B320BE2C-8C8B-4B75-A8EC-7118AEBB5E6F}" dt="2025-01-12T15:26:01.819" v="1746" actId="403"/>
          <ac:spMkLst>
            <pc:docMk/>
            <pc:sldMk cId="2309211154" sldId="280"/>
            <ac:spMk id="5" creationId="{E297872F-7649-42D3-B19B-EE512AC39C44}"/>
          </ac:spMkLst>
        </pc:spChg>
        <pc:spChg chg="del mod">
          <ac:chgData name="Relton Leandro Barbosa" userId="e57aaeb40eff3698" providerId="LiveId" clId="{B320BE2C-8C8B-4B75-A8EC-7118AEBB5E6F}" dt="2025-01-12T15:26:49.657" v="1914" actId="21"/>
          <ac:spMkLst>
            <pc:docMk/>
            <pc:sldMk cId="2309211154" sldId="280"/>
            <ac:spMk id="6" creationId="{AF0CB964-39F1-4004-83EE-810D4B4FA8FD}"/>
          </ac:spMkLst>
        </pc:spChg>
      </pc:sldChg>
    </pc:docChg>
  </pc:docChgLst>
</pc:chgInfo>
</file>

<file path=ppt/media/hdphoto1.wdp>
</file>

<file path=ppt/media/image1.bmp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00150" y="2095078"/>
            <a:ext cx="7200900" cy="4456853"/>
          </a:xfrm>
        </p:spPr>
        <p:txBody>
          <a:bodyPr anchor="b"/>
          <a:lstStyle>
            <a:lvl1pPr algn="ctr">
              <a:defRPr sz="11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4480"/>
            </a:lvl1pPr>
            <a:lvl2pPr marL="853455" indent="0" algn="ctr">
              <a:buNone/>
              <a:defRPr sz="3733"/>
            </a:lvl2pPr>
            <a:lvl3pPr marL="1706910" indent="0" algn="ctr">
              <a:buNone/>
              <a:defRPr sz="3360"/>
            </a:lvl3pPr>
            <a:lvl4pPr marL="2560366" indent="0" algn="ctr">
              <a:buNone/>
              <a:defRPr sz="2987"/>
            </a:lvl4pPr>
            <a:lvl5pPr marL="3413821" indent="0" algn="ctr">
              <a:buNone/>
              <a:defRPr sz="2987"/>
            </a:lvl5pPr>
            <a:lvl6pPr marL="4267276" indent="0" algn="ctr">
              <a:buNone/>
              <a:defRPr sz="2987"/>
            </a:lvl6pPr>
            <a:lvl7pPr marL="5120731" indent="0" algn="ctr">
              <a:buNone/>
              <a:defRPr sz="2987"/>
            </a:lvl7pPr>
            <a:lvl8pPr marL="5974187" indent="0" algn="ctr">
              <a:buNone/>
              <a:defRPr sz="2987"/>
            </a:lvl8pPr>
            <a:lvl9pPr marL="6827642" indent="0" algn="ctr">
              <a:buNone/>
              <a:defRPr sz="2987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5082" y="3191512"/>
            <a:ext cx="8281035" cy="5325109"/>
          </a:xfrm>
        </p:spPr>
        <p:txBody>
          <a:bodyPr anchor="b"/>
          <a:lstStyle>
            <a:lvl1pPr>
              <a:defRPr sz="11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55082" y="8566999"/>
            <a:ext cx="8281035" cy="2800349"/>
          </a:xfrm>
        </p:spPr>
        <p:txBody>
          <a:bodyPr/>
          <a:lstStyle>
            <a:lvl1pPr marL="0" indent="0">
              <a:buNone/>
              <a:defRPr sz="4480">
                <a:solidFill>
                  <a:schemeClr val="tx1">
                    <a:tint val="82000"/>
                  </a:schemeClr>
                </a:solidFill>
              </a:defRPr>
            </a:lvl1pPr>
            <a:lvl2pPr marL="853455" indent="0">
              <a:buNone/>
              <a:defRPr sz="3733">
                <a:solidFill>
                  <a:schemeClr val="tx1">
                    <a:tint val="82000"/>
                  </a:schemeClr>
                </a:solidFill>
              </a:defRPr>
            </a:lvl2pPr>
            <a:lvl3pPr marL="1706910" indent="0">
              <a:buNone/>
              <a:defRPr sz="3360">
                <a:solidFill>
                  <a:schemeClr val="tx1">
                    <a:tint val="82000"/>
                  </a:schemeClr>
                </a:solidFill>
              </a:defRPr>
            </a:lvl3pPr>
            <a:lvl4pPr marL="2560366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4pPr>
            <a:lvl5pPr marL="3413821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5pPr>
            <a:lvl6pPr marL="4267276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6pPr>
            <a:lvl7pPr marL="5120731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7pPr>
            <a:lvl8pPr marL="5974187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8pPr>
            <a:lvl9pPr marL="6827642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3" y="681568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4480" b="1"/>
            </a:lvl1pPr>
            <a:lvl2pPr marL="853455" indent="0">
              <a:buNone/>
              <a:defRPr sz="3733" b="1"/>
            </a:lvl2pPr>
            <a:lvl3pPr marL="1706910" indent="0">
              <a:buNone/>
              <a:defRPr sz="3360" b="1"/>
            </a:lvl3pPr>
            <a:lvl4pPr marL="2560366" indent="0">
              <a:buNone/>
              <a:defRPr sz="2987" b="1"/>
            </a:lvl4pPr>
            <a:lvl5pPr marL="3413821" indent="0">
              <a:buNone/>
              <a:defRPr sz="2987" b="1"/>
            </a:lvl5pPr>
            <a:lvl6pPr marL="4267276" indent="0">
              <a:buNone/>
              <a:defRPr sz="2987" b="1"/>
            </a:lvl6pPr>
            <a:lvl7pPr marL="5120731" indent="0">
              <a:buNone/>
              <a:defRPr sz="2987" b="1"/>
            </a:lvl7pPr>
            <a:lvl8pPr marL="5974187" indent="0">
              <a:buNone/>
              <a:defRPr sz="2987" b="1"/>
            </a:lvl8pPr>
            <a:lvl9pPr marL="6827642" indent="0">
              <a:buNone/>
              <a:defRPr sz="2987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860607" y="3138171"/>
            <a:ext cx="4081761" cy="1537969"/>
          </a:xfrm>
        </p:spPr>
        <p:txBody>
          <a:bodyPr anchor="b"/>
          <a:lstStyle>
            <a:lvl1pPr marL="0" indent="0">
              <a:buNone/>
              <a:defRPr sz="4480" b="1"/>
            </a:lvl1pPr>
            <a:lvl2pPr marL="853455" indent="0">
              <a:buNone/>
              <a:defRPr sz="3733" b="1"/>
            </a:lvl2pPr>
            <a:lvl3pPr marL="1706910" indent="0">
              <a:buNone/>
              <a:defRPr sz="3360" b="1"/>
            </a:lvl3pPr>
            <a:lvl4pPr marL="2560366" indent="0">
              <a:buNone/>
              <a:defRPr sz="2987" b="1"/>
            </a:lvl4pPr>
            <a:lvl5pPr marL="3413821" indent="0">
              <a:buNone/>
              <a:defRPr sz="2987" b="1"/>
            </a:lvl5pPr>
            <a:lvl6pPr marL="4267276" indent="0">
              <a:buNone/>
              <a:defRPr sz="2987" b="1"/>
            </a:lvl6pPr>
            <a:lvl7pPr marL="5120731" indent="0">
              <a:buNone/>
              <a:defRPr sz="2987" b="1"/>
            </a:lvl7pPr>
            <a:lvl8pPr marL="5974187" indent="0">
              <a:buNone/>
              <a:defRPr sz="2987" b="1"/>
            </a:lvl8pPr>
            <a:lvl9pPr marL="6827642" indent="0">
              <a:buNone/>
              <a:defRPr sz="2987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860607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5973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081760" y="1843194"/>
            <a:ext cx="4860608" cy="9097433"/>
          </a:xfrm>
        </p:spPr>
        <p:txBody>
          <a:bodyPr/>
          <a:lstStyle>
            <a:lvl1pPr>
              <a:defRPr sz="5973"/>
            </a:lvl1pPr>
            <a:lvl2pPr>
              <a:defRPr sz="5227"/>
            </a:lvl2pPr>
            <a:lvl3pPr>
              <a:defRPr sz="4480"/>
            </a:lvl3pPr>
            <a:lvl4pPr>
              <a:defRPr sz="3733"/>
            </a:lvl4pPr>
            <a:lvl5pPr>
              <a:defRPr sz="3733"/>
            </a:lvl5pPr>
            <a:lvl6pPr>
              <a:defRPr sz="3733"/>
            </a:lvl6pPr>
            <a:lvl7pPr>
              <a:defRPr sz="3733"/>
            </a:lvl7pPr>
            <a:lvl8pPr>
              <a:defRPr sz="3733"/>
            </a:lvl8pPr>
            <a:lvl9pPr>
              <a:defRPr sz="3733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2987"/>
            </a:lvl1pPr>
            <a:lvl2pPr marL="853455" indent="0">
              <a:buNone/>
              <a:defRPr sz="2613"/>
            </a:lvl2pPr>
            <a:lvl3pPr marL="1706910" indent="0">
              <a:buNone/>
              <a:defRPr sz="2240"/>
            </a:lvl3pPr>
            <a:lvl4pPr marL="2560366" indent="0">
              <a:buNone/>
              <a:defRPr sz="1867"/>
            </a:lvl4pPr>
            <a:lvl5pPr marL="3413821" indent="0">
              <a:buNone/>
              <a:defRPr sz="1867"/>
            </a:lvl5pPr>
            <a:lvl6pPr marL="4267276" indent="0">
              <a:buNone/>
              <a:defRPr sz="1867"/>
            </a:lvl6pPr>
            <a:lvl7pPr marL="5120731" indent="0">
              <a:buNone/>
              <a:defRPr sz="1867"/>
            </a:lvl7pPr>
            <a:lvl8pPr marL="5974187" indent="0">
              <a:buNone/>
              <a:defRPr sz="1867"/>
            </a:lvl8pPr>
            <a:lvl9pPr marL="6827642" indent="0">
              <a:buNone/>
              <a:defRPr sz="1867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5973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081760" y="1843194"/>
            <a:ext cx="4860608" cy="9097433"/>
          </a:xfrm>
        </p:spPr>
        <p:txBody>
          <a:bodyPr/>
          <a:lstStyle>
            <a:lvl1pPr marL="0" indent="0">
              <a:buNone/>
              <a:defRPr sz="5973"/>
            </a:lvl1pPr>
            <a:lvl2pPr marL="853455" indent="0">
              <a:buNone/>
              <a:defRPr sz="5227"/>
            </a:lvl2pPr>
            <a:lvl3pPr marL="1706910" indent="0">
              <a:buNone/>
              <a:defRPr sz="4480"/>
            </a:lvl3pPr>
            <a:lvl4pPr marL="2560366" indent="0">
              <a:buNone/>
              <a:defRPr sz="3733"/>
            </a:lvl4pPr>
            <a:lvl5pPr marL="3413821" indent="0">
              <a:buNone/>
              <a:defRPr sz="3733"/>
            </a:lvl5pPr>
            <a:lvl6pPr marL="4267276" indent="0">
              <a:buNone/>
              <a:defRPr sz="3733"/>
            </a:lvl6pPr>
            <a:lvl7pPr marL="5120731" indent="0">
              <a:buNone/>
              <a:defRPr sz="3733"/>
            </a:lvl7pPr>
            <a:lvl8pPr marL="5974187" indent="0">
              <a:buNone/>
              <a:defRPr sz="3733"/>
            </a:lvl8pPr>
            <a:lvl9pPr marL="6827642" indent="0">
              <a:buNone/>
              <a:defRPr sz="3733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2987"/>
            </a:lvl1pPr>
            <a:lvl2pPr marL="853455" indent="0">
              <a:buNone/>
              <a:defRPr sz="2613"/>
            </a:lvl2pPr>
            <a:lvl3pPr marL="1706910" indent="0">
              <a:buNone/>
              <a:defRPr sz="2240"/>
            </a:lvl3pPr>
            <a:lvl4pPr marL="2560366" indent="0">
              <a:buNone/>
              <a:defRPr sz="1867"/>
            </a:lvl4pPr>
            <a:lvl5pPr marL="3413821" indent="0">
              <a:buNone/>
              <a:defRPr sz="1867"/>
            </a:lvl5pPr>
            <a:lvl6pPr marL="4267276" indent="0">
              <a:buNone/>
              <a:defRPr sz="1867"/>
            </a:lvl6pPr>
            <a:lvl7pPr marL="5120731" indent="0">
              <a:buNone/>
              <a:defRPr sz="1867"/>
            </a:lvl7pPr>
            <a:lvl8pPr marL="5974187" indent="0">
              <a:buNone/>
              <a:defRPr sz="1867"/>
            </a:lvl8pPr>
            <a:lvl9pPr marL="6827642" indent="0">
              <a:buNone/>
              <a:defRPr sz="1867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60083" y="681568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60083" y="11865187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80398" y="11865187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780848" y="11865187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706910" rtl="0" eaLnBrk="1" latinLnBrk="0" hangingPunct="1">
        <a:lnSpc>
          <a:spcPct val="90000"/>
        </a:lnSpc>
        <a:spcBef>
          <a:spcPct val="0"/>
        </a:spcBef>
        <a:buNone/>
        <a:defRPr sz="82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6728" indent="-426728" algn="l" defTabSz="170691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5227" kern="1200">
          <a:solidFill>
            <a:schemeClr val="tx1"/>
          </a:solidFill>
          <a:latin typeface="+mn-lt"/>
          <a:ea typeface="+mn-ea"/>
          <a:cs typeface="+mn-cs"/>
        </a:defRPr>
      </a:lvl1pPr>
      <a:lvl2pPr marL="1280183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2pPr>
      <a:lvl3pPr marL="2133638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3pPr>
      <a:lvl4pPr marL="2987093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4pPr>
      <a:lvl5pPr marL="3840549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5pPr>
      <a:lvl6pPr marL="4694004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6pPr>
      <a:lvl7pPr marL="5547459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7pPr>
      <a:lvl8pPr marL="6400914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8pPr>
      <a:lvl9pPr marL="7254370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53455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706910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66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4pPr>
      <a:lvl5pPr marL="3413821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5pPr>
      <a:lvl6pPr marL="4267276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6pPr>
      <a:lvl7pPr marL="5120731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7pPr>
      <a:lvl8pPr marL="5974187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8pPr>
      <a:lvl9pPr marL="6827642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b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C458B2-8A14-4002-939E-993E0AA05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601200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D8038F5-BCD9-48D4-821C-8273850AC48C}"/>
              </a:ext>
            </a:extLst>
          </p:cNvPr>
          <p:cNvSpPr/>
          <p:nvPr/>
        </p:nvSpPr>
        <p:spPr>
          <a:xfrm>
            <a:off x="13855" y="27709"/>
            <a:ext cx="9601200" cy="128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70AD782-30F8-4A4B-B556-4D9B1EF442D9}"/>
              </a:ext>
            </a:extLst>
          </p:cNvPr>
          <p:cNvSpPr/>
          <p:nvPr/>
        </p:nvSpPr>
        <p:spPr>
          <a:xfrm>
            <a:off x="381000" y="6400800"/>
            <a:ext cx="92202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800" b="1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rPr>
              <a:t>INTREGRIDADE: GARANTINDO A QUALIDADE DA INFORMAÇÃO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E276387-FA1E-4E72-9BE6-D3EE7A1C6A22}"/>
              </a:ext>
            </a:extLst>
          </p:cNvPr>
          <p:cNvSpPr/>
          <p:nvPr/>
        </p:nvSpPr>
        <p:spPr>
          <a:xfrm>
            <a:off x="533400" y="8610600"/>
            <a:ext cx="8915400" cy="228600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297872F-7649-42D3-B19B-EE512AC39C44}"/>
              </a:ext>
            </a:extLst>
          </p:cNvPr>
          <p:cNvSpPr/>
          <p:nvPr/>
        </p:nvSpPr>
        <p:spPr>
          <a:xfrm>
            <a:off x="2400300" y="990600"/>
            <a:ext cx="4991100" cy="5410200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44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02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5BF220B-17DC-4805-8F84-DA0F04559BE1}"/>
              </a:ext>
            </a:extLst>
          </p:cNvPr>
          <p:cNvSpPr/>
          <p:nvPr/>
        </p:nvSpPr>
        <p:spPr>
          <a:xfrm>
            <a:off x="533400" y="9067800"/>
            <a:ext cx="8686800" cy="228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 integridade se refere à garantia de que os dados não foram alterados de maneira indevida, seja por erro ou ataque. A Microsoft utiliza técnicas como verificação de integridade para assegurar que a informação permaneça precisa e confiável.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3039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te">
            <a:extLst>
              <a:ext uri="{FF2B5EF4-FFF2-40B4-BE49-F238E27FC236}">
                <a16:creationId xmlns:a16="http://schemas.microsoft.com/office/drawing/2014/main" id="{4B2D8A07-E4F2-4E0E-8887-B0CD323CE130}"/>
              </a:ext>
            </a:extLst>
          </p:cNvPr>
          <p:cNvSpPr/>
          <p:nvPr/>
        </p:nvSpPr>
        <p:spPr>
          <a:xfrm>
            <a:off x="1371600" y="3657600"/>
            <a:ext cx="7543799" cy="449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Exemplo real: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Em um incidente de 2017, a Microsoft ajudou a corrigir falhas de integridade de dados quando um software de contabilidade foi comprometido por um malware, garantindo que os registros financeiros não fossem manipulados.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te">
            <a:extLst>
              <a:ext uri="{FF2B5EF4-FFF2-40B4-BE49-F238E27FC236}">
                <a16:creationId xmlns:a16="http://schemas.microsoft.com/office/drawing/2014/main" id="{D41DE36A-46C2-4B9E-A4CA-E208E4B85E34}"/>
              </a:ext>
            </a:extLst>
          </p:cNvPr>
          <p:cNvSpPr/>
          <p:nvPr/>
        </p:nvSpPr>
        <p:spPr>
          <a:xfrm>
            <a:off x="1371600" y="961159"/>
            <a:ext cx="7391399" cy="216304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Integridade: Garantindo a Qualidade da Informação</a:t>
            </a:r>
            <a:endParaRPr lang="pt-BR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pt-BR" sz="4000" dirty="0">
              <a:latin typeface="Impact" panose="020B080603090205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902D1DB-4E6E-46E6-BAF0-EE2DE90596AD}"/>
              </a:ext>
            </a:extLst>
          </p:cNvPr>
          <p:cNvSpPr/>
          <p:nvPr/>
        </p:nvSpPr>
        <p:spPr>
          <a:xfrm flipH="1" flipV="1">
            <a:off x="1596735" y="55420"/>
            <a:ext cx="304801" cy="1600198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BA0B5F9-B563-4A9C-8D03-461F69D58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149" y="10626436"/>
            <a:ext cx="1866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63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D8038F5-BCD9-48D4-821C-8273850AC48C}"/>
              </a:ext>
            </a:extLst>
          </p:cNvPr>
          <p:cNvSpPr/>
          <p:nvPr/>
        </p:nvSpPr>
        <p:spPr>
          <a:xfrm>
            <a:off x="27709" y="0"/>
            <a:ext cx="9601200" cy="128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70AD782-30F8-4A4B-B556-4D9B1EF442D9}"/>
              </a:ext>
            </a:extLst>
          </p:cNvPr>
          <p:cNvSpPr/>
          <p:nvPr/>
        </p:nvSpPr>
        <p:spPr>
          <a:xfrm>
            <a:off x="381000" y="6400800"/>
            <a:ext cx="92202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>
                <a:solidFill>
                  <a:schemeClr val="bg1">
                    <a:lumMod val="65000"/>
                  </a:schemeClr>
                </a:solidFill>
                <a:effectLst/>
                <a:latin typeface="Impact" panose="020B0806030902050204" pitchFamily="34" charset="0"/>
                <a:ea typeface="Times New Roman" panose="02020603050405020304" pitchFamily="18" charset="0"/>
              </a:rPr>
              <a:t>DISPONIBILIDADE: MANTER O ACESSO SEMPRE DISPONÍVEL</a:t>
            </a:r>
            <a:endParaRPr lang="pt-BR" sz="4000" b="1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E276387-FA1E-4E72-9BE6-D3EE7A1C6A22}"/>
              </a:ext>
            </a:extLst>
          </p:cNvPr>
          <p:cNvSpPr/>
          <p:nvPr/>
        </p:nvSpPr>
        <p:spPr>
          <a:xfrm>
            <a:off x="533400" y="8610600"/>
            <a:ext cx="8915400" cy="228600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297872F-7649-42D3-B19B-EE512AC39C44}"/>
              </a:ext>
            </a:extLst>
          </p:cNvPr>
          <p:cNvSpPr/>
          <p:nvPr/>
        </p:nvSpPr>
        <p:spPr>
          <a:xfrm>
            <a:off x="2286000" y="990600"/>
            <a:ext cx="5181600" cy="5410200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44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03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6922A6F-F3BE-4EF5-B15D-A252F7282085}"/>
              </a:ext>
            </a:extLst>
          </p:cNvPr>
          <p:cNvSpPr/>
          <p:nvPr/>
        </p:nvSpPr>
        <p:spPr>
          <a:xfrm>
            <a:off x="990600" y="8839200"/>
            <a:ext cx="7162800" cy="2971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effectLst/>
                <a:latin typeface="Calibri" panose="020F0502020204030204" pitchFamily="34" charset="0"/>
                <a:ea typeface="DejaVu Sans Condensed" panose="020B0606030804020204" pitchFamily="34" charset="0"/>
                <a:cs typeface="Calibri" panose="020F0502020204030204" pitchFamily="34" charset="0"/>
              </a:rPr>
              <a:t>Disponibilidade significa garantir que a informação e os sistemas estejam acessíveis quando necessário. Isso inclui ter backups e sistemas de recuperação em caso de falhas.</a:t>
            </a:r>
            <a:endParaRPr lang="pt-BR" sz="2400" dirty="0">
              <a:latin typeface="Calibri" panose="020F0502020204030204" pitchFamily="34" charset="0"/>
              <a:ea typeface="DejaVu Sans Condensed" panose="020B060603080402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5318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te">
            <a:extLst>
              <a:ext uri="{FF2B5EF4-FFF2-40B4-BE49-F238E27FC236}">
                <a16:creationId xmlns:a16="http://schemas.microsoft.com/office/drawing/2014/main" id="{4B2D8A07-E4F2-4E0E-8887-B0CD323CE130}"/>
              </a:ext>
            </a:extLst>
          </p:cNvPr>
          <p:cNvSpPr/>
          <p:nvPr/>
        </p:nvSpPr>
        <p:spPr>
          <a:xfrm>
            <a:off x="1371600" y="3657600"/>
            <a:ext cx="7543799" cy="449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Exemplo real: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Em 2014, a Microsoft enfrentou um grande ataque cibernético contra seus servidores de nuvem, mas sua infraestrutura de backup garantiu que os clientes não perdessem dados importantes, mantendo os serviços operacionais.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te">
            <a:extLst>
              <a:ext uri="{FF2B5EF4-FFF2-40B4-BE49-F238E27FC236}">
                <a16:creationId xmlns:a16="http://schemas.microsoft.com/office/drawing/2014/main" id="{D41DE36A-46C2-4B9E-A4CA-E208E4B85E34}"/>
              </a:ext>
            </a:extLst>
          </p:cNvPr>
          <p:cNvSpPr/>
          <p:nvPr/>
        </p:nvSpPr>
        <p:spPr>
          <a:xfrm>
            <a:off x="1371600" y="961159"/>
            <a:ext cx="7391399" cy="216304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Impact" panose="020B0806030902050204" pitchFamily="34" charset="0"/>
                <a:ea typeface="Times New Roman" panose="02020603050405020304" pitchFamily="18" charset="0"/>
              </a:rPr>
              <a:t>DISPONIBILIDADE: MANTER O ACESSO SEMPRE DISPONÍVEL</a:t>
            </a:r>
            <a:endParaRPr lang="pt-BR" sz="4000" dirty="0">
              <a:solidFill>
                <a:schemeClr val="tx1">
                  <a:lumMod val="95000"/>
                  <a:lumOff val="5000"/>
                </a:schemeClr>
              </a:solidFill>
              <a:latin typeface="Impact" panose="020B0806030902050204" pitchFamily="34" charset="0"/>
            </a:endParaRPr>
          </a:p>
          <a:p>
            <a:pPr algn="ctr"/>
            <a:endParaRPr lang="pt-BR" sz="4000" dirty="0">
              <a:latin typeface="Impact" panose="020B080603090205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902D1DB-4E6E-46E6-BAF0-EE2DE90596AD}"/>
              </a:ext>
            </a:extLst>
          </p:cNvPr>
          <p:cNvSpPr/>
          <p:nvPr/>
        </p:nvSpPr>
        <p:spPr>
          <a:xfrm flipH="1" flipV="1">
            <a:off x="1596735" y="55420"/>
            <a:ext cx="304801" cy="1600198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BA0B5F9-B563-4A9C-8D03-461F69D58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149" y="10626436"/>
            <a:ext cx="1866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0787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D8038F5-BCD9-48D4-821C-8273850AC48C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70AD782-30F8-4A4B-B556-4D9B1EF442D9}"/>
              </a:ext>
            </a:extLst>
          </p:cNvPr>
          <p:cNvSpPr/>
          <p:nvPr/>
        </p:nvSpPr>
        <p:spPr>
          <a:xfrm>
            <a:off x="381000" y="6400800"/>
            <a:ext cx="92202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4800" b="1" dirty="0">
                <a:solidFill>
                  <a:schemeClr val="bg1">
                    <a:lumMod val="65000"/>
                  </a:schemeClr>
                </a:solidFill>
                <a:effectLst/>
                <a:latin typeface="Impact" panose="020B080603090205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AUTENTICIDADE: VERIFICAÇÃO DE IDENTIDADE</a:t>
            </a:r>
            <a:endParaRPr lang="pt-BR" sz="4800" dirty="0">
              <a:solidFill>
                <a:schemeClr val="bg1">
                  <a:lumMod val="65000"/>
                </a:schemeClr>
              </a:solidFill>
              <a:effectLst/>
              <a:latin typeface="Impact" panose="020B080603090205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E276387-FA1E-4E72-9BE6-D3EE7A1C6A22}"/>
              </a:ext>
            </a:extLst>
          </p:cNvPr>
          <p:cNvSpPr/>
          <p:nvPr/>
        </p:nvSpPr>
        <p:spPr>
          <a:xfrm>
            <a:off x="533400" y="8610600"/>
            <a:ext cx="8915400" cy="228600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297872F-7649-42D3-B19B-EE512AC39C44}"/>
              </a:ext>
            </a:extLst>
          </p:cNvPr>
          <p:cNvSpPr/>
          <p:nvPr/>
        </p:nvSpPr>
        <p:spPr>
          <a:xfrm>
            <a:off x="1905000" y="990600"/>
            <a:ext cx="5867400" cy="5410200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44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04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629D3AB-586D-4317-A8C7-8F08EE99C637}"/>
              </a:ext>
            </a:extLst>
          </p:cNvPr>
          <p:cNvSpPr/>
          <p:nvPr/>
        </p:nvSpPr>
        <p:spPr>
          <a:xfrm>
            <a:off x="1066800" y="9220200"/>
            <a:ext cx="7848600" cy="2971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Autenticidade assegura que os usuários ou sistemas sejam quem dizem ser. Para isso, a Microsoft usa autenticação multifatorial (MFA), onde o usuário precisa fornecer mais de uma prova de identidade para acessar sistemas.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6836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te">
            <a:extLst>
              <a:ext uri="{FF2B5EF4-FFF2-40B4-BE49-F238E27FC236}">
                <a16:creationId xmlns:a16="http://schemas.microsoft.com/office/drawing/2014/main" id="{4B2D8A07-E4F2-4E0E-8887-B0CD323CE130}"/>
              </a:ext>
            </a:extLst>
          </p:cNvPr>
          <p:cNvSpPr/>
          <p:nvPr/>
        </p:nvSpPr>
        <p:spPr>
          <a:xfrm>
            <a:off x="1371600" y="3657600"/>
            <a:ext cx="7543799" cy="449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Exemplo real: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Em 2021, um ataque de </a:t>
            </a:r>
            <a:r>
              <a:rPr lang="pt-BR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phishing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foi detectado em um dos serviços da Microsoft. No entanto, a autenticação multifatorial ajudou a evitar que os hackers obtivessem acesso, bloqueando a tentativa de invasão.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te">
            <a:extLst>
              <a:ext uri="{FF2B5EF4-FFF2-40B4-BE49-F238E27FC236}">
                <a16:creationId xmlns:a16="http://schemas.microsoft.com/office/drawing/2014/main" id="{D41DE36A-46C2-4B9E-A4CA-E208E4B85E34}"/>
              </a:ext>
            </a:extLst>
          </p:cNvPr>
          <p:cNvSpPr/>
          <p:nvPr/>
        </p:nvSpPr>
        <p:spPr>
          <a:xfrm>
            <a:off x="1901536" y="961159"/>
            <a:ext cx="6102929" cy="216304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4000" b="1" dirty="0">
                <a:effectLst/>
                <a:latin typeface="Impact" panose="020B080603090205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AUTENTICIDADE: VERIFICAÇÃO DE IDENTIDADE</a:t>
            </a:r>
            <a:endParaRPr lang="pt-BR" sz="4000" dirty="0">
              <a:effectLst/>
              <a:latin typeface="Impact" panose="020B080603090205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pt-BR" sz="4000" dirty="0">
              <a:latin typeface="Impact" panose="020B080603090205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902D1DB-4E6E-46E6-BAF0-EE2DE90596AD}"/>
              </a:ext>
            </a:extLst>
          </p:cNvPr>
          <p:cNvSpPr/>
          <p:nvPr/>
        </p:nvSpPr>
        <p:spPr>
          <a:xfrm flipH="1" flipV="1">
            <a:off x="1596735" y="55420"/>
            <a:ext cx="304801" cy="1600198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BA0B5F9-B563-4A9C-8D03-461F69D58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149" y="10626436"/>
            <a:ext cx="1866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789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D8038F5-BCD9-48D4-821C-8273850AC48C}"/>
              </a:ext>
            </a:extLst>
          </p:cNvPr>
          <p:cNvSpPr/>
          <p:nvPr/>
        </p:nvSpPr>
        <p:spPr>
          <a:xfrm>
            <a:off x="-20782" y="-20782"/>
            <a:ext cx="9601200" cy="128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70AD782-30F8-4A4B-B556-4D9B1EF442D9}"/>
              </a:ext>
            </a:extLst>
          </p:cNvPr>
          <p:cNvSpPr/>
          <p:nvPr/>
        </p:nvSpPr>
        <p:spPr>
          <a:xfrm>
            <a:off x="381000" y="6400800"/>
            <a:ext cx="92202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>
                <a:solidFill>
                  <a:schemeClr val="bg1">
                    <a:lumMod val="65000"/>
                  </a:schemeClr>
                </a:solidFill>
                <a:effectLst/>
                <a:latin typeface="Impact" panose="020B0806030902050204" pitchFamily="34" charset="0"/>
                <a:ea typeface="Times New Roman" panose="02020603050405020304" pitchFamily="18" charset="0"/>
              </a:rPr>
              <a:t>Não Repúdio: Garantia de Responsabilidade</a:t>
            </a:r>
            <a:endParaRPr lang="pt-BR" sz="4000" b="1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E276387-FA1E-4E72-9BE6-D3EE7A1C6A22}"/>
              </a:ext>
            </a:extLst>
          </p:cNvPr>
          <p:cNvSpPr/>
          <p:nvPr/>
        </p:nvSpPr>
        <p:spPr>
          <a:xfrm>
            <a:off x="533400" y="8610600"/>
            <a:ext cx="8915400" cy="228600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297872F-7649-42D3-B19B-EE512AC39C44}"/>
              </a:ext>
            </a:extLst>
          </p:cNvPr>
          <p:cNvSpPr/>
          <p:nvPr/>
        </p:nvSpPr>
        <p:spPr>
          <a:xfrm>
            <a:off x="2400300" y="990600"/>
            <a:ext cx="4991100" cy="5410200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44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05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00B2F7F-02DC-4297-83F3-CACC77EFEBFA}"/>
              </a:ext>
            </a:extLst>
          </p:cNvPr>
          <p:cNvSpPr/>
          <p:nvPr/>
        </p:nvSpPr>
        <p:spPr>
          <a:xfrm>
            <a:off x="1066800" y="9448800"/>
            <a:ext cx="7772400" cy="274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 pilar do não repúdio assegura que uma pessoa ou organização não possa negar a autoria de uma ação, como uma transação ou um envio de e-mail. Isso é fundamental para auditorias e investigações.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8220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te">
            <a:extLst>
              <a:ext uri="{FF2B5EF4-FFF2-40B4-BE49-F238E27FC236}">
                <a16:creationId xmlns:a16="http://schemas.microsoft.com/office/drawing/2014/main" id="{4B2D8A07-E4F2-4E0E-8887-B0CD323CE130}"/>
              </a:ext>
            </a:extLst>
          </p:cNvPr>
          <p:cNvSpPr/>
          <p:nvPr/>
        </p:nvSpPr>
        <p:spPr>
          <a:xfrm>
            <a:off x="1371600" y="3657600"/>
            <a:ext cx="7543799" cy="449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Exemplo real: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Em 2020, após um incidente de fraude, a Microsoft conseguiu rastrear e confirmar todas as ações executadas por um usuário indevido em sua rede, utilizando os logs de atividades que não podiam ser apagados ou alterados.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te">
            <a:extLst>
              <a:ext uri="{FF2B5EF4-FFF2-40B4-BE49-F238E27FC236}">
                <a16:creationId xmlns:a16="http://schemas.microsoft.com/office/drawing/2014/main" id="{D41DE36A-46C2-4B9E-A4CA-E208E4B85E34}"/>
              </a:ext>
            </a:extLst>
          </p:cNvPr>
          <p:cNvSpPr/>
          <p:nvPr/>
        </p:nvSpPr>
        <p:spPr>
          <a:xfrm>
            <a:off x="1901537" y="961159"/>
            <a:ext cx="5413664" cy="216304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Impact" panose="020B0806030902050204" pitchFamily="34" charset="0"/>
                <a:ea typeface="Times New Roman" panose="02020603050405020304" pitchFamily="18" charset="0"/>
              </a:rPr>
              <a:t>Não Repúdio: Garantia de Responsabilidade</a:t>
            </a:r>
            <a:endParaRPr lang="pt-BR" sz="4000" dirty="0">
              <a:solidFill>
                <a:schemeClr val="tx1">
                  <a:lumMod val="95000"/>
                  <a:lumOff val="5000"/>
                </a:schemeClr>
              </a:solidFill>
              <a:latin typeface="Impact" panose="020B0806030902050204" pitchFamily="34" charset="0"/>
            </a:endParaRPr>
          </a:p>
          <a:p>
            <a:pPr algn="ctr"/>
            <a:endParaRPr lang="pt-BR" sz="4000" dirty="0">
              <a:latin typeface="Impact" panose="020B080603090205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902D1DB-4E6E-46E6-BAF0-EE2DE90596AD}"/>
              </a:ext>
            </a:extLst>
          </p:cNvPr>
          <p:cNvSpPr/>
          <p:nvPr/>
        </p:nvSpPr>
        <p:spPr>
          <a:xfrm flipH="1" flipV="1">
            <a:off x="1596735" y="55420"/>
            <a:ext cx="304801" cy="1600198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BA0B5F9-B563-4A9C-8D03-461F69D58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149" y="10626436"/>
            <a:ext cx="1866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589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D8038F5-BCD9-48D4-821C-8273850AC48C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70AD782-30F8-4A4B-B556-4D9B1EF442D9}"/>
              </a:ext>
            </a:extLst>
          </p:cNvPr>
          <p:cNvSpPr/>
          <p:nvPr/>
        </p:nvSpPr>
        <p:spPr>
          <a:xfrm>
            <a:off x="381000" y="6400800"/>
            <a:ext cx="92202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>
                <a:solidFill>
                  <a:schemeClr val="bg1">
                    <a:lumMod val="65000"/>
                  </a:schemeClr>
                </a:solidFill>
                <a:effectLst/>
                <a:latin typeface="Impact" panose="020B0806030902050204" pitchFamily="34" charset="0"/>
                <a:ea typeface="Times New Roman" panose="02020603050405020304" pitchFamily="18" charset="0"/>
              </a:rPr>
              <a:t>Controle de Acesso: Limitando o Uso de Dados</a:t>
            </a:r>
            <a:endParaRPr lang="pt-BR" sz="4000" b="1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E276387-FA1E-4E72-9BE6-D3EE7A1C6A22}"/>
              </a:ext>
            </a:extLst>
          </p:cNvPr>
          <p:cNvSpPr/>
          <p:nvPr/>
        </p:nvSpPr>
        <p:spPr>
          <a:xfrm>
            <a:off x="533400" y="8610600"/>
            <a:ext cx="8915400" cy="228600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297872F-7649-42D3-B19B-EE512AC39C44}"/>
              </a:ext>
            </a:extLst>
          </p:cNvPr>
          <p:cNvSpPr/>
          <p:nvPr/>
        </p:nvSpPr>
        <p:spPr>
          <a:xfrm>
            <a:off x="2400300" y="990600"/>
            <a:ext cx="4914900" cy="5410200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44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06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72ABE304-B619-4047-93F8-E8CEAA0976DF}"/>
              </a:ext>
            </a:extLst>
          </p:cNvPr>
          <p:cNvSpPr/>
          <p:nvPr/>
        </p:nvSpPr>
        <p:spPr>
          <a:xfrm>
            <a:off x="762000" y="9296400"/>
            <a:ext cx="8153400" cy="2514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 controle de acesso estabelece restrições sobre quem pode ver e modificar informações dentro de um sistema. A Microsoft utiliza políticas de controle de acesso com base em funções (RBAC) para limitar a visão de dados sensíveis a pessoas com permissões específicas.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5115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te">
            <a:extLst>
              <a:ext uri="{FF2B5EF4-FFF2-40B4-BE49-F238E27FC236}">
                <a16:creationId xmlns:a16="http://schemas.microsoft.com/office/drawing/2014/main" id="{4B2D8A07-E4F2-4E0E-8887-B0CD323CE130}"/>
              </a:ext>
            </a:extLst>
          </p:cNvPr>
          <p:cNvSpPr/>
          <p:nvPr/>
        </p:nvSpPr>
        <p:spPr>
          <a:xfrm>
            <a:off x="1371600" y="3657600"/>
            <a:ext cx="7543799" cy="449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Exemplo real: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Em um ataque de </a:t>
            </a:r>
            <a:r>
              <a:rPr lang="pt-BR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ransomware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ocorrido em 2019, a Microsoft conseguiu limitar o impacto ao restringir o acesso dos invasores a informações críticas por meio de políticas de controle de acesso bem configuradas.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te">
            <a:extLst>
              <a:ext uri="{FF2B5EF4-FFF2-40B4-BE49-F238E27FC236}">
                <a16:creationId xmlns:a16="http://schemas.microsoft.com/office/drawing/2014/main" id="{D41DE36A-46C2-4B9E-A4CA-E208E4B85E34}"/>
              </a:ext>
            </a:extLst>
          </p:cNvPr>
          <p:cNvSpPr/>
          <p:nvPr/>
        </p:nvSpPr>
        <p:spPr>
          <a:xfrm>
            <a:off x="838200" y="961160"/>
            <a:ext cx="6858001" cy="16001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Monitoramento e Resposta: Detectando e Respondendo a Ameaças</a:t>
            </a:r>
            <a:endParaRPr lang="pt-BR" sz="4000" dirty="0">
              <a:latin typeface="Impact" panose="020B080603090205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902D1DB-4E6E-46E6-BAF0-EE2DE90596AD}"/>
              </a:ext>
            </a:extLst>
          </p:cNvPr>
          <p:cNvSpPr/>
          <p:nvPr/>
        </p:nvSpPr>
        <p:spPr>
          <a:xfrm flipH="1" flipV="1">
            <a:off x="1596735" y="55420"/>
            <a:ext cx="304801" cy="1600198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BA0B5F9-B563-4A9C-8D03-461F69D58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149" y="10626436"/>
            <a:ext cx="1866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20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o_componete">
            <a:extLst>
              <a:ext uri="{FF2B5EF4-FFF2-40B4-BE49-F238E27FC236}">
                <a16:creationId xmlns:a16="http://schemas.microsoft.com/office/drawing/2014/main" id="{E55BDA38-698D-4A3A-9560-E22491616BFC}"/>
              </a:ext>
            </a:extLst>
          </p:cNvPr>
          <p:cNvSpPr/>
          <p:nvPr/>
        </p:nvSpPr>
        <p:spPr>
          <a:xfrm>
            <a:off x="1901536" y="4191000"/>
            <a:ext cx="5798128" cy="39623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pt-B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lorem</a:t>
            </a: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(1)</a:t>
            </a:r>
          </a:p>
        </p:txBody>
      </p:sp>
      <p:sp>
        <p:nvSpPr>
          <p:cNvPr id="9" name="Subtítulo_componete">
            <a:extLst>
              <a:ext uri="{FF2B5EF4-FFF2-40B4-BE49-F238E27FC236}">
                <a16:creationId xmlns:a16="http://schemas.microsoft.com/office/drawing/2014/main" id="{691C9061-D813-4180-A3F2-2D57A42EE41C}"/>
              </a:ext>
            </a:extLst>
          </p:cNvPr>
          <p:cNvSpPr/>
          <p:nvPr/>
        </p:nvSpPr>
        <p:spPr>
          <a:xfrm>
            <a:off x="1901536" y="1905001"/>
            <a:ext cx="5798128" cy="91439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= </a:t>
            </a:r>
            <a:r>
              <a:rPr lang="pt-BR" sz="3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lorem</a:t>
            </a: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(1)</a:t>
            </a:r>
          </a:p>
        </p:txBody>
      </p:sp>
      <p:sp>
        <p:nvSpPr>
          <p:cNvPr id="10" name="Título_componete">
            <a:extLst>
              <a:ext uri="{FF2B5EF4-FFF2-40B4-BE49-F238E27FC236}">
                <a16:creationId xmlns:a16="http://schemas.microsoft.com/office/drawing/2014/main" id="{58602596-86DF-4FF8-8624-EE347B369BB5}"/>
              </a:ext>
            </a:extLst>
          </p:cNvPr>
          <p:cNvSpPr/>
          <p:nvPr/>
        </p:nvSpPr>
        <p:spPr>
          <a:xfrm>
            <a:off x="1901536" y="381004"/>
            <a:ext cx="5798128" cy="11429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dirty="0">
                <a:latin typeface="Impact" panose="020B0806030902050204" pitchFamily="34" charset="0"/>
                <a:cs typeface="Calibri Light" panose="020F0302020204030204" pitchFamily="34" charset="0"/>
              </a:rPr>
              <a:t>= LOREM(1)</a:t>
            </a:r>
          </a:p>
        </p:txBody>
      </p:sp>
    </p:spTree>
    <p:extLst>
      <p:ext uri="{BB962C8B-B14F-4D97-AF65-F5344CB8AC3E}">
        <p14:creationId xmlns:p14="http://schemas.microsoft.com/office/powerpoint/2010/main" val="22976676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D8038F5-BCD9-48D4-821C-8273850AC48C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70AD782-30F8-4A4B-B556-4D9B1EF442D9}"/>
              </a:ext>
            </a:extLst>
          </p:cNvPr>
          <p:cNvSpPr/>
          <p:nvPr/>
        </p:nvSpPr>
        <p:spPr>
          <a:xfrm>
            <a:off x="381000" y="6400800"/>
            <a:ext cx="92202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dirty="0">
                <a:solidFill>
                  <a:schemeClr val="bg1">
                    <a:lumMod val="65000"/>
                  </a:schemeClr>
                </a:solidFill>
                <a:effectLst/>
                <a:latin typeface="Impact" panose="020B0806030902050204" pitchFamily="34" charset="0"/>
                <a:ea typeface="Times New Roman" panose="02020603050405020304" pitchFamily="18" charset="0"/>
              </a:rPr>
              <a:t>Monitoramento e Resposta: Detectando e Respondendo a Ameaças</a:t>
            </a:r>
            <a:endParaRPr lang="pt-BR" sz="4000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E276387-FA1E-4E72-9BE6-D3EE7A1C6A22}"/>
              </a:ext>
            </a:extLst>
          </p:cNvPr>
          <p:cNvSpPr/>
          <p:nvPr/>
        </p:nvSpPr>
        <p:spPr>
          <a:xfrm>
            <a:off x="533400" y="8610600"/>
            <a:ext cx="8915400" cy="228600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297872F-7649-42D3-B19B-EE512AC39C44}"/>
              </a:ext>
            </a:extLst>
          </p:cNvPr>
          <p:cNvSpPr/>
          <p:nvPr/>
        </p:nvSpPr>
        <p:spPr>
          <a:xfrm>
            <a:off x="2400300" y="990600"/>
            <a:ext cx="4305300" cy="5410200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44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07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AF0CB964-39F1-4004-83EE-810D4B4FA8FD}"/>
              </a:ext>
            </a:extLst>
          </p:cNvPr>
          <p:cNvSpPr/>
          <p:nvPr/>
        </p:nvSpPr>
        <p:spPr>
          <a:xfrm>
            <a:off x="838200" y="9144000"/>
            <a:ext cx="8229600" cy="2667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 monitoramento contínuo é essencial para detectar qualquer atividade suspeita. A Microsoft usa ferramentas de monitoramento e resposta automatizada, como o Azure </a:t>
            </a:r>
            <a:r>
              <a:rPr lang="pt-BR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Sentinel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para identificar e neutralizar ameaças rapidamente.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15142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te">
            <a:extLst>
              <a:ext uri="{FF2B5EF4-FFF2-40B4-BE49-F238E27FC236}">
                <a16:creationId xmlns:a16="http://schemas.microsoft.com/office/drawing/2014/main" id="{4B2D8A07-E4F2-4E0E-8887-B0CD323CE130}"/>
              </a:ext>
            </a:extLst>
          </p:cNvPr>
          <p:cNvSpPr/>
          <p:nvPr/>
        </p:nvSpPr>
        <p:spPr>
          <a:xfrm>
            <a:off x="1371600" y="3657600"/>
            <a:ext cx="7543799" cy="4495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Exemplo real: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Durante um ataque de </a:t>
            </a:r>
            <a:r>
              <a:rPr lang="pt-BR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DDoS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(</a:t>
            </a:r>
            <a:r>
              <a:rPr lang="pt-BR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Distributed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pt-BR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Denial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pt-BR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of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Service) em 2018, a Microsoft identificou o problema em tempo real e neutralizou a ameaça antes que causasse danos aos seus clientes, garantindo a continuidade do serviço..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te">
            <a:extLst>
              <a:ext uri="{FF2B5EF4-FFF2-40B4-BE49-F238E27FC236}">
                <a16:creationId xmlns:a16="http://schemas.microsoft.com/office/drawing/2014/main" id="{D41DE36A-46C2-4B9E-A4CA-E208E4B85E34}"/>
              </a:ext>
            </a:extLst>
          </p:cNvPr>
          <p:cNvSpPr/>
          <p:nvPr/>
        </p:nvSpPr>
        <p:spPr>
          <a:xfrm>
            <a:off x="1901536" y="961160"/>
            <a:ext cx="6328064" cy="23154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Monitoramento e Resposta: Detectando e Respondendo a Ameaças</a:t>
            </a:r>
            <a:endParaRPr lang="pt-BR" sz="8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902D1DB-4E6E-46E6-BAF0-EE2DE90596AD}"/>
              </a:ext>
            </a:extLst>
          </p:cNvPr>
          <p:cNvSpPr/>
          <p:nvPr/>
        </p:nvSpPr>
        <p:spPr>
          <a:xfrm flipH="1" flipV="1">
            <a:off x="1596735" y="55420"/>
            <a:ext cx="304801" cy="1600198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BA0B5F9-B563-4A9C-8D03-461F69D58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149" y="10626436"/>
            <a:ext cx="1866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3608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D8038F5-BCD9-48D4-821C-8273850AC48C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70AD782-30F8-4A4B-B556-4D9B1EF442D9}"/>
              </a:ext>
            </a:extLst>
          </p:cNvPr>
          <p:cNvSpPr/>
          <p:nvPr/>
        </p:nvSpPr>
        <p:spPr>
          <a:xfrm>
            <a:off x="381000" y="6400800"/>
            <a:ext cx="92202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4000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E276387-FA1E-4E72-9BE6-D3EE7A1C6A22}"/>
              </a:ext>
            </a:extLst>
          </p:cNvPr>
          <p:cNvSpPr/>
          <p:nvPr/>
        </p:nvSpPr>
        <p:spPr>
          <a:xfrm>
            <a:off x="533400" y="8610600"/>
            <a:ext cx="8915400" cy="228600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297872F-7649-42D3-B19B-EE512AC39C44}"/>
              </a:ext>
            </a:extLst>
          </p:cNvPr>
          <p:cNvSpPr/>
          <p:nvPr/>
        </p:nvSpPr>
        <p:spPr>
          <a:xfrm>
            <a:off x="1143000" y="4648200"/>
            <a:ext cx="7239000" cy="1752600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23092111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te">
            <a:extLst>
              <a:ext uri="{FF2B5EF4-FFF2-40B4-BE49-F238E27FC236}">
                <a16:creationId xmlns:a16="http://schemas.microsoft.com/office/drawing/2014/main" id="{4B2D8A07-E4F2-4E0E-8887-B0CD323CE130}"/>
              </a:ext>
            </a:extLst>
          </p:cNvPr>
          <p:cNvSpPr/>
          <p:nvPr/>
        </p:nvSpPr>
        <p:spPr>
          <a:xfrm>
            <a:off x="1866900" y="4114800"/>
            <a:ext cx="6515100" cy="39623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 segurança da informação é uma responsabilidade compartilhada e requer a implementação de medidas eficazes para proteger dados, sistemas e usuários. Os sete pilares da Microsoft são fundamentais para garantir uma infraestrutura de TI robusta e resistente a ameaças cibernéticas. Ao adotar essas práticas, as empresas podem se proteger de ataques e garantir a segurança dos seus usuários.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te">
            <a:extLst>
              <a:ext uri="{FF2B5EF4-FFF2-40B4-BE49-F238E27FC236}">
                <a16:creationId xmlns:a16="http://schemas.microsoft.com/office/drawing/2014/main" id="{D41DE36A-46C2-4B9E-A4CA-E208E4B85E34}"/>
              </a:ext>
            </a:extLst>
          </p:cNvPr>
          <p:cNvSpPr/>
          <p:nvPr/>
        </p:nvSpPr>
        <p:spPr>
          <a:xfrm>
            <a:off x="1866900" y="1066799"/>
            <a:ext cx="6515100" cy="99060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Protegendo o Mundo Digital</a:t>
            </a:r>
            <a:endParaRPr lang="pt-BR" sz="4000" dirty="0">
              <a:latin typeface="Impact" panose="020B080603090205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902D1DB-4E6E-46E6-BAF0-EE2DE90596AD}"/>
              </a:ext>
            </a:extLst>
          </p:cNvPr>
          <p:cNvSpPr/>
          <p:nvPr/>
        </p:nvSpPr>
        <p:spPr>
          <a:xfrm flipH="1" flipV="1">
            <a:off x="1596735" y="55420"/>
            <a:ext cx="304801" cy="1600198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23D8481-7691-4112-9F5A-E4DBDA22B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149" y="10626436"/>
            <a:ext cx="1866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302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D8038F5-BCD9-48D4-821C-8273850AC48C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70AD782-30F8-4A4B-B556-4D9B1EF442D9}"/>
              </a:ext>
            </a:extLst>
          </p:cNvPr>
          <p:cNvSpPr/>
          <p:nvPr/>
        </p:nvSpPr>
        <p:spPr>
          <a:xfrm>
            <a:off x="381000" y="6400800"/>
            <a:ext cx="92202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Impact" panose="020B0806030902050204" pitchFamily="34" charset="0"/>
              </a:rPr>
              <a:t>SETE PILARES DA SEGURANÇA DA INFORMAÇÃO, SEGUNDO A MICROSOFT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E276387-FA1E-4E72-9BE6-D3EE7A1C6A22}"/>
              </a:ext>
            </a:extLst>
          </p:cNvPr>
          <p:cNvSpPr/>
          <p:nvPr/>
        </p:nvSpPr>
        <p:spPr>
          <a:xfrm>
            <a:off x="533400" y="8610600"/>
            <a:ext cx="8915400" cy="228600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297872F-7649-42D3-B19B-EE512AC39C44}"/>
              </a:ext>
            </a:extLst>
          </p:cNvPr>
          <p:cNvSpPr/>
          <p:nvPr/>
        </p:nvSpPr>
        <p:spPr>
          <a:xfrm>
            <a:off x="2400300" y="990600"/>
            <a:ext cx="4305300" cy="5410200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44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52950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te">
            <a:extLst>
              <a:ext uri="{FF2B5EF4-FFF2-40B4-BE49-F238E27FC236}">
                <a16:creationId xmlns:a16="http://schemas.microsoft.com/office/drawing/2014/main" id="{4B2D8A07-E4F2-4E0E-8887-B0CD323CE130}"/>
              </a:ext>
            </a:extLst>
          </p:cNvPr>
          <p:cNvSpPr/>
          <p:nvPr/>
        </p:nvSpPr>
        <p:spPr>
          <a:xfrm>
            <a:off x="1901536" y="4191000"/>
            <a:ext cx="5798128" cy="39623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pt-B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lorem</a:t>
            </a:r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(1)</a:t>
            </a:r>
          </a:p>
        </p:txBody>
      </p:sp>
      <p:sp>
        <p:nvSpPr>
          <p:cNvPr id="3" name="Subtítulo_componete">
            <a:extLst>
              <a:ext uri="{FF2B5EF4-FFF2-40B4-BE49-F238E27FC236}">
                <a16:creationId xmlns:a16="http://schemas.microsoft.com/office/drawing/2014/main" id="{C626E264-7D41-4367-A3AB-D198F29E72DE}"/>
              </a:ext>
            </a:extLst>
          </p:cNvPr>
          <p:cNvSpPr/>
          <p:nvPr/>
        </p:nvSpPr>
        <p:spPr>
          <a:xfrm>
            <a:off x="1901536" y="2590800"/>
            <a:ext cx="5798128" cy="91439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= </a:t>
            </a:r>
            <a:r>
              <a:rPr lang="pt-BR" sz="32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lorem</a:t>
            </a:r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(1)</a:t>
            </a:r>
          </a:p>
        </p:txBody>
      </p:sp>
      <p:sp>
        <p:nvSpPr>
          <p:cNvPr id="4" name="Título_componete">
            <a:extLst>
              <a:ext uri="{FF2B5EF4-FFF2-40B4-BE49-F238E27FC236}">
                <a16:creationId xmlns:a16="http://schemas.microsoft.com/office/drawing/2014/main" id="{D41DE36A-46C2-4B9E-A4CA-E208E4B85E34}"/>
              </a:ext>
            </a:extLst>
          </p:cNvPr>
          <p:cNvSpPr/>
          <p:nvPr/>
        </p:nvSpPr>
        <p:spPr>
          <a:xfrm>
            <a:off x="1922318" y="855519"/>
            <a:ext cx="5798128" cy="80009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dirty="0">
                <a:latin typeface="Impact" panose="020B0806030902050204" pitchFamily="34" charset="0"/>
                <a:cs typeface="Calibri Light" panose="020F0302020204030204" pitchFamily="34" charset="0"/>
              </a:rPr>
              <a:t>= LOREM(1)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902D1DB-4E6E-46E6-BAF0-EE2DE90596AD}"/>
              </a:ext>
            </a:extLst>
          </p:cNvPr>
          <p:cNvSpPr/>
          <p:nvPr/>
        </p:nvSpPr>
        <p:spPr>
          <a:xfrm flipH="1" flipV="1">
            <a:off x="1596735" y="55420"/>
            <a:ext cx="304801" cy="1600198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763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te">
            <a:extLst>
              <a:ext uri="{FF2B5EF4-FFF2-40B4-BE49-F238E27FC236}">
                <a16:creationId xmlns:a16="http://schemas.microsoft.com/office/drawing/2014/main" id="{4B2D8A07-E4F2-4E0E-8887-B0CD323CE130}"/>
              </a:ext>
            </a:extLst>
          </p:cNvPr>
          <p:cNvSpPr/>
          <p:nvPr/>
        </p:nvSpPr>
        <p:spPr>
          <a:xfrm>
            <a:off x="762000" y="3429000"/>
            <a:ext cx="8077199" cy="5715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Confidencialidade é o princípio de manter informações em sigilo, garantindo que apenas as partes interessadas tenham acesso a elas. Para proteger dados sensíveis, é possível: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Restringir o acesso aos dados apenas às pessoas que precisam conhecê-los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Criar um inventário de onde os dados são usados e entregues a fornecedores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Usar criptografia para reescrever as informações de forma que não sejam reconhecíveis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Proteger os dispositivos portáteis com senhas fortes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Fazer backup regularmente para evitar perda de informações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Apagar os arquivos quando não forem mais necessários </a:t>
            </a:r>
          </a:p>
          <a:p>
            <a:pPr algn="ctr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te">
            <a:extLst>
              <a:ext uri="{FF2B5EF4-FFF2-40B4-BE49-F238E27FC236}">
                <a16:creationId xmlns:a16="http://schemas.microsoft.com/office/drawing/2014/main" id="{D41DE36A-46C2-4B9E-A4CA-E208E4B85E34}"/>
              </a:ext>
            </a:extLst>
          </p:cNvPr>
          <p:cNvSpPr/>
          <p:nvPr/>
        </p:nvSpPr>
        <p:spPr>
          <a:xfrm>
            <a:off x="1371600" y="1295400"/>
            <a:ext cx="6781800" cy="13716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CONFIDENCIALIDADE: PROTEGENDO OS DADOS SENSÍVEIS</a:t>
            </a:r>
            <a:endParaRPr lang="pt-BR" sz="4000" dirty="0">
              <a:latin typeface="Impact" panose="020B080603090205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902D1DB-4E6E-46E6-BAF0-EE2DE90596AD}"/>
              </a:ext>
            </a:extLst>
          </p:cNvPr>
          <p:cNvSpPr/>
          <p:nvPr/>
        </p:nvSpPr>
        <p:spPr>
          <a:xfrm flipH="1" flipV="1">
            <a:off x="1596735" y="55420"/>
            <a:ext cx="304801" cy="1600198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BA0B5F9-B563-4A9C-8D03-461F69D58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149" y="10626436"/>
            <a:ext cx="1866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195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530757E-BBEE-40B6-8285-9AD2FD0A5898}"/>
              </a:ext>
            </a:extLst>
          </p:cNvPr>
          <p:cNvSpPr/>
          <p:nvPr/>
        </p:nvSpPr>
        <p:spPr>
          <a:xfrm>
            <a:off x="-127000" y="72390"/>
            <a:ext cx="9601200" cy="12801600"/>
          </a:xfrm>
          <a:prstGeom prst="rect">
            <a:avLst/>
          </a:prstGeom>
          <a:solidFill>
            <a:srgbClr val="341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EC458B2-8A14-4002-939E-993E0AA05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01200" cy="96012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EB31608C-1C66-478C-BD9E-0308DA5810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150" y="5063490"/>
            <a:ext cx="1866900" cy="14097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FB950E3-F506-4BDD-88F5-99872E6165AE}"/>
              </a:ext>
            </a:extLst>
          </p:cNvPr>
          <p:cNvSpPr txBox="1"/>
          <p:nvPr/>
        </p:nvSpPr>
        <p:spPr>
          <a:xfrm>
            <a:off x="426720" y="284480"/>
            <a:ext cx="8920480" cy="715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4000" b="1" dirty="0" err="1">
                <a:solidFill>
                  <a:schemeClr val="bg1"/>
                </a:solidFill>
                <a:effectLst/>
                <a:highlight>
                  <a:srgbClr val="008000"/>
                </a:highlight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Cibersegurança</a:t>
            </a:r>
            <a:r>
              <a:rPr lang="pt-BR" sz="4000" b="1" dirty="0">
                <a:solidFill>
                  <a:schemeClr val="bg1"/>
                </a:solidFill>
                <a:effectLst/>
                <a:highlight>
                  <a:srgbClr val="008000"/>
                </a:highlight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pt-BR" sz="4000" b="1" dirty="0">
                <a:solidFill>
                  <a:schemeClr val="bg1"/>
                </a:solidFill>
                <a:effectLst/>
                <a:highlight>
                  <a:srgbClr val="008000"/>
                </a:highlight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Exorcistas do Código</a:t>
            </a:r>
            <a:endParaRPr lang="pt-BR" sz="4000" dirty="0">
              <a:solidFill>
                <a:schemeClr val="bg1"/>
              </a:solidFill>
              <a:effectLst/>
              <a:highlight>
                <a:srgbClr val="008000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3DDAE42-029E-4B35-BE00-D0F1B91EB2EE}"/>
              </a:ext>
            </a:extLst>
          </p:cNvPr>
          <p:cNvSpPr txBox="1"/>
          <p:nvPr/>
        </p:nvSpPr>
        <p:spPr>
          <a:xfrm>
            <a:off x="1178560" y="1284476"/>
            <a:ext cx="8168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/>
                <a:highlight>
                  <a:srgbClr val="008000"/>
                </a:highlight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FIREWALL CONTRA AMEAÇAS DIGITAIS</a:t>
            </a:r>
            <a:endParaRPr lang="pt-BR" sz="3200" dirty="0">
              <a:solidFill>
                <a:schemeClr val="bg1"/>
              </a:solidFill>
              <a:highlight>
                <a:srgbClr val="008000"/>
              </a:highlight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5156C95-2313-451C-AC8E-BA7D84D5B891}"/>
              </a:ext>
            </a:extLst>
          </p:cNvPr>
          <p:cNvSpPr txBox="1"/>
          <p:nvPr/>
        </p:nvSpPr>
        <p:spPr>
          <a:xfrm>
            <a:off x="1600200" y="9813290"/>
            <a:ext cx="6477000" cy="861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>
                <a:solidFill>
                  <a:schemeClr val="bg2">
                    <a:lumMod val="90000"/>
                  </a:schemeClr>
                </a:solidFill>
                <a:effectLst/>
                <a:latin typeface="Impact" panose="020B080603090205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Os Sete Pilares da Segurança da Informação segundo a Microsoft</a:t>
            </a:r>
            <a:endParaRPr lang="pt-BR" sz="2400">
              <a:solidFill>
                <a:schemeClr val="bg2">
                  <a:lumMod val="9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8FB2804-C532-43DA-8301-F6F7535542B7}"/>
              </a:ext>
            </a:extLst>
          </p:cNvPr>
          <p:cNvSpPr/>
          <p:nvPr/>
        </p:nvSpPr>
        <p:spPr>
          <a:xfrm>
            <a:off x="1524000" y="11517124"/>
            <a:ext cx="6477000" cy="522476"/>
          </a:xfrm>
          <a:prstGeom prst="rect">
            <a:avLst/>
          </a:prstGeom>
          <a:solidFill>
            <a:srgbClr val="3414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RELTON LEANDRO BARBOSA</a:t>
            </a:r>
          </a:p>
        </p:txBody>
      </p:sp>
    </p:spTree>
    <p:extLst>
      <p:ext uri="{BB962C8B-B14F-4D97-AF65-F5344CB8AC3E}">
        <p14:creationId xmlns:p14="http://schemas.microsoft.com/office/powerpoint/2010/main" val="2190854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te">
            <a:extLst>
              <a:ext uri="{FF2B5EF4-FFF2-40B4-BE49-F238E27FC236}">
                <a16:creationId xmlns:a16="http://schemas.microsoft.com/office/drawing/2014/main" id="{4B2D8A07-E4F2-4E0E-8887-B0CD323CE130}"/>
              </a:ext>
            </a:extLst>
          </p:cNvPr>
          <p:cNvSpPr/>
          <p:nvPr/>
        </p:nvSpPr>
        <p:spPr>
          <a:xfrm>
            <a:off x="1901536" y="5257800"/>
            <a:ext cx="5798128" cy="39623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 </a:t>
            </a:r>
            <a:r>
              <a:rPr lang="pt-BR" sz="24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cibersegurança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é um dos tópicos mais importantes no mundo digital de hoje. Com o aumento das ameaças e dos ataques cibernéticos, é crucial entender os pilares que garantem a proteção dos dados e sistemas. A Microsoft, definiu sete pilares essenciais para garantir a segurança da informação. Vamos conhecer cada um deles de forma simples e prática.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ítulo_componete">
            <a:extLst>
              <a:ext uri="{FF2B5EF4-FFF2-40B4-BE49-F238E27FC236}">
                <a16:creationId xmlns:a16="http://schemas.microsoft.com/office/drawing/2014/main" id="{C626E264-7D41-4367-A3AB-D198F29E72DE}"/>
              </a:ext>
            </a:extLst>
          </p:cNvPr>
          <p:cNvSpPr/>
          <p:nvPr/>
        </p:nvSpPr>
        <p:spPr>
          <a:xfrm>
            <a:off x="1901536" y="3266208"/>
            <a:ext cx="5798128" cy="16001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A Microsoft </a:t>
            </a:r>
            <a:r>
              <a:rPr lang="pt-BR" sz="320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uma das maiores empresas de tecnologia do mundo</a:t>
            </a:r>
            <a:endParaRPr lang="pt-BR" sz="3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Título_componete">
            <a:extLst>
              <a:ext uri="{FF2B5EF4-FFF2-40B4-BE49-F238E27FC236}">
                <a16:creationId xmlns:a16="http://schemas.microsoft.com/office/drawing/2014/main" id="{D41DE36A-46C2-4B9E-A4CA-E208E4B85E34}"/>
              </a:ext>
            </a:extLst>
          </p:cNvPr>
          <p:cNvSpPr/>
          <p:nvPr/>
        </p:nvSpPr>
        <p:spPr>
          <a:xfrm>
            <a:off x="1953490" y="2133600"/>
            <a:ext cx="6428509" cy="2286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4000" dirty="0">
                <a:solidFill>
                  <a:srgbClr val="000000"/>
                </a:solidFill>
                <a:effectLst/>
                <a:latin typeface="Impact" panose="020B080603090205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Os Sete Pilares da Segurança da Informação segundo a Microsoft</a:t>
            </a:r>
            <a:endParaRPr lang="pt-BR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902D1DB-4E6E-46E6-BAF0-EE2DE90596AD}"/>
              </a:ext>
            </a:extLst>
          </p:cNvPr>
          <p:cNvSpPr/>
          <p:nvPr/>
        </p:nvSpPr>
        <p:spPr>
          <a:xfrm flipH="1" flipV="1">
            <a:off x="1596735" y="55420"/>
            <a:ext cx="304801" cy="1600198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5A039D1-A8C3-4359-B3B5-FEBB4EC55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150" y="10820400"/>
            <a:ext cx="1866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90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D8038F5-BCD9-48D4-821C-8273850AC48C}"/>
              </a:ext>
            </a:extLst>
          </p:cNvPr>
          <p:cNvSpPr/>
          <p:nvPr/>
        </p:nvSpPr>
        <p:spPr>
          <a:xfrm>
            <a:off x="6927" y="0"/>
            <a:ext cx="9601200" cy="128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70AD782-30F8-4A4B-B556-4D9B1EF442D9}"/>
              </a:ext>
            </a:extLst>
          </p:cNvPr>
          <p:cNvSpPr/>
          <p:nvPr/>
        </p:nvSpPr>
        <p:spPr>
          <a:xfrm>
            <a:off x="381000" y="6400800"/>
            <a:ext cx="92202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400" b="1" dirty="0">
                <a:solidFill>
                  <a:schemeClr val="bg1">
                    <a:lumMod val="65000"/>
                  </a:schemeClr>
                </a:solidFill>
                <a:effectLst/>
                <a:latin typeface="Impact" panose="020B0806030902050204" pitchFamily="34" charset="0"/>
                <a:ea typeface="Times New Roman" panose="02020603050405020304" pitchFamily="18" charset="0"/>
              </a:rPr>
              <a:t>CONFIDENCIALIDADE: PROTEGENDO OS DADOS SENSÍVEIS</a:t>
            </a:r>
            <a:endParaRPr lang="pt-BR" sz="4400" b="1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E276387-FA1E-4E72-9BE6-D3EE7A1C6A22}"/>
              </a:ext>
            </a:extLst>
          </p:cNvPr>
          <p:cNvSpPr/>
          <p:nvPr/>
        </p:nvSpPr>
        <p:spPr>
          <a:xfrm>
            <a:off x="533400" y="8610600"/>
            <a:ext cx="8915400" cy="228600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297872F-7649-42D3-B19B-EE512AC39C44}"/>
              </a:ext>
            </a:extLst>
          </p:cNvPr>
          <p:cNvSpPr/>
          <p:nvPr/>
        </p:nvSpPr>
        <p:spPr>
          <a:xfrm>
            <a:off x="2400300" y="990600"/>
            <a:ext cx="4305300" cy="5410200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44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01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BCB3E6ED-5E3A-4570-BC12-1F30CB33C535}"/>
              </a:ext>
            </a:extLst>
          </p:cNvPr>
          <p:cNvSpPr/>
          <p:nvPr/>
        </p:nvSpPr>
        <p:spPr>
          <a:xfrm>
            <a:off x="533400" y="9067800"/>
            <a:ext cx="8686800" cy="3276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 primeiro pilar é a confidencialidade, que garante que somente as pessoas autorizadas tenham acesso a dados sensíveis. Exemplos práticos incluem criptografar e-mails ou informações financeiras, como a Microsoft faz com os dados armazenados em seus servidores.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406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te">
            <a:extLst>
              <a:ext uri="{FF2B5EF4-FFF2-40B4-BE49-F238E27FC236}">
                <a16:creationId xmlns:a16="http://schemas.microsoft.com/office/drawing/2014/main" id="{4B2D8A07-E4F2-4E0E-8887-B0CD323CE130}"/>
              </a:ext>
            </a:extLst>
          </p:cNvPr>
          <p:cNvSpPr/>
          <p:nvPr/>
        </p:nvSpPr>
        <p:spPr>
          <a:xfrm>
            <a:off x="1143000" y="3429000"/>
            <a:ext cx="7696199" cy="5715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Exemplo real:</a:t>
            </a:r>
            <a:r>
              <a:rPr lang="pt-BR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Em 2020, a Microsoft reforçou sua política de criptografia para proteger os dados de clientes após um ataque de hackers à sua infraestrutura de nuvem. Isso garantiu que, mesmo que os hackers acessassem os sistemas, os dados ainda estivessem protegidos.</a:t>
            </a:r>
            <a:endParaRPr lang="pt-BR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te">
            <a:extLst>
              <a:ext uri="{FF2B5EF4-FFF2-40B4-BE49-F238E27FC236}">
                <a16:creationId xmlns:a16="http://schemas.microsoft.com/office/drawing/2014/main" id="{D41DE36A-46C2-4B9E-A4CA-E208E4B85E34}"/>
              </a:ext>
            </a:extLst>
          </p:cNvPr>
          <p:cNvSpPr/>
          <p:nvPr/>
        </p:nvSpPr>
        <p:spPr>
          <a:xfrm>
            <a:off x="1143000" y="1295400"/>
            <a:ext cx="7696199" cy="16001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CONFIDENCIALIDADE: PROTEGENDO OS DADOS SENSÍVEIS</a:t>
            </a:r>
            <a:endParaRPr lang="pt-BR" sz="4000" dirty="0">
              <a:latin typeface="Impact" panose="020B080603090205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902D1DB-4E6E-46E6-BAF0-EE2DE90596AD}"/>
              </a:ext>
            </a:extLst>
          </p:cNvPr>
          <p:cNvSpPr/>
          <p:nvPr/>
        </p:nvSpPr>
        <p:spPr>
          <a:xfrm flipH="1" flipV="1">
            <a:off x="1596735" y="55420"/>
            <a:ext cx="304801" cy="1600198"/>
          </a:xfrm>
          <a:prstGeom prst="rect">
            <a:avLst/>
          </a:prstGeom>
          <a:solidFill>
            <a:schemeClr val="accent1">
              <a:shade val="30000"/>
              <a:satMod val="1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BA0B5F9-B563-4A9C-8D03-461F69D58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149" y="10626436"/>
            <a:ext cx="18669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1588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Escritório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</TotalTime>
  <Words>967</Words>
  <Application>Microsoft Office PowerPoint</Application>
  <PresentationFormat>Papel A3 (297 x 420 mm)</PresentationFormat>
  <Paragraphs>63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2" baseType="lpstr">
      <vt:lpstr>Aptos</vt:lpstr>
      <vt:lpstr>Aptos Display</vt:lpstr>
      <vt:lpstr>Arial</vt:lpstr>
      <vt:lpstr>Bahnschrift</vt:lpstr>
      <vt:lpstr>Calibri</vt:lpstr>
      <vt:lpstr>Calibri Light</vt:lpstr>
      <vt:lpstr>Impact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Relton</dc:creator>
  <cp:lastModifiedBy>Relton Leandro Barbosa</cp:lastModifiedBy>
  <cp:revision>12</cp:revision>
  <dcterms:created xsi:type="dcterms:W3CDTF">2025-01-12T04:18:23Z</dcterms:created>
  <dcterms:modified xsi:type="dcterms:W3CDTF">2025-01-12T15:29:20Z</dcterms:modified>
</cp:coreProperties>
</file>

<file path=docProps/thumbnail.jpeg>
</file>